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23"/>
  </p:notesMasterIdLst>
  <p:sldIdLst>
    <p:sldId id="256" r:id="rId2"/>
    <p:sldId id="257" r:id="rId3"/>
    <p:sldId id="258" r:id="rId4"/>
    <p:sldId id="279" r:id="rId5"/>
    <p:sldId id="270" r:id="rId6"/>
    <p:sldId id="280" r:id="rId7"/>
    <p:sldId id="293" r:id="rId8"/>
    <p:sldId id="295" r:id="rId9"/>
    <p:sldId id="296" r:id="rId10"/>
    <p:sldId id="294" r:id="rId11"/>
    <p:sldId id="291" r:id="rId12"/>
    <p:sldId id="292" r:id="rId13"/>
    <p:sldId id="281" r:id="rId14"/>
    <p:sldId id="283" r:id="rId15"/>
    <p:sldId id="297" r:id="rId16"/>
    <p:sldId id="285" r:id="rId17"/>
    <p:sldId id="286" r:id="rId18"/>
    <p:sldId id="298" r:id="rId19"/>
    <p:sldId id="299" r:id="rId20"/>
    <p:sldId id="261"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ED7AD-3370-397F-72DF-710A13159708}" v="4" dt="2024-12-15T19:51:28.9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Connell" userId="S::anco2818@colorado.edu::0d3ce6dd-c6ef-4568-b882-20b061640cb1" providerId="AD" clId="Web-{393BA640-BAB5-B26F-730C-FB7826A8F714}"/>
    <pc:docChg chg="modSld">
      <pc:chgData name="Andrew Connell" userId="S::anco2818@colorado.edu::0d3ce6dd-c6ef-4568-b882-20b061640cb1" providerId="AD" clId="Web-{393BA640-BAB5-B26F-730C-FB7826A8F714}" dt="2024-11-14T18:56:23.740" v="1" actId="1076"/>
      <pc:docMkLst>
        <pc:docMk/>
      </pc:docMkLst>
      <pc:sldChg chg="modSp">
        <pc:chgData name="Andrew Connell" userId="S::anco2818@colorado.edu::0d3ce6dd-c6ef-4568-b882-20b061640cb1" providerId="AD" clId="Web-{393BA640-BAB5-B26F-730C-FB7826A8F714}" dt="2024-11-14T18:56:23.740" v="1" actId="1076"/>
        <pc:sldMkLst>
          <pc:docMk/>
          <pc:sldMk cId="1227893183" sldId="267"/>
        </pc:sldMkLst>
      </pc:sldChg>
    </pc:docChg>
  </pc:docChgLst>
  <pc:docChgLst>
    <pc:chgData name="Vijay Kumar Poloju" userId="1ae1ea26-bca3-4f70-9f2e-7d21832e5995" providerId="ADAL" clId="{6343D8D3-0B31-4601-986B-F82833FF5315}"/>
    <pc:docChg chg="undo custSel addSld delSld modSld">
      <pc:chgData name="Vijay Kumar Poloju" userId="1ae1ea26-bca3-4f70-9f2e-7d21832e5995" providerId="ADAL" clId="{6343D8D3-0B31-4601-986B-F82833FF5315}" dt="2024-11-14T00:34:22.214" v="1413" actId="20577"/>
      <pc:docMkLst>
        <pc:docMk/>
      </pc:docMkLst>
      <pc:sldChg chg="modSp mod">
        <pc:chgData name="Vijay Kumar Poloju" userId="1ae1ea26-bca3-4f70-9f2e-7d21832e5995" providerId="ADAL" clId="{6343D8D3-0B31-4601-986B-F82833FF5315}" dt="2024-11-14T00:34:22.214" v="1413" actId="20577"/>
        <pc:sldMkLst>
          <pc:docMk/>
          <pc:sldMk cId="1227893183" sldId="267"/>
        </pc:sldMkLst>
      </pc:sldChg>
      <pc:sldChg chg="addSp delSp modSp new mod setBg">
        <pc:chgData name="Vijay Kumar Poloju" userId="1ae1ea26-bca3-4f70-9f2e-7d21832e5995" providerId="ADAL" clId="{6343D8D3-0B31-4601-986B-F82833FF5315}" dt="2024-11-13T23:29:39.080" v="775" actId="26606"/>
        <pc:sldMkLst>
          <pc:docMk/>
          <pc:sldMk cId="3766712010" sldId="269"/>
        </pc:sldMkLst>
      </pc:sldChg>
      <pc:sldChg chg="addSp delSp modSp new mod setBg">
        <pc:chgData name="Vijay Kumar Poloju" userId="1ae1ea26-bca3-4f70-9f2e-7d21832e5995" providerId="ADAL" clId="{6343D8D3-0B31-4601-986B-F82833FF5315}" dt="2024-11-14T00:30:42.685" v="1311" actId="1076"/>
        <pc:sldMkLst>
          <pc:docMk/>
          <pc:sldMk cId="887441169" sldId="270"/>
        </pc:sldMkLst>
        <pc:spChg chg="mod ord">
          <ac:chgData name="Vijay Kumar Poloju" userId="1ae1ea26-bca3-4f70-9f2e-7d21832e5995" providerId="ADAL" clId="{6343D8D3-0B31-4601-986B-F82833FF5315}" dt="2024-11-14T00:30:39.069" v="1310" actId="1076"/>
          <ac:spMkLst>
            <pc:docMk/>
            <pc:sldMk cId="887441169" sldId="270"/>
            <ac:spMk id="2" creationId="{AA3D86A9-530C-3115-87FB-CC7FD65A4856}"/>
          </ac:spMkLst>
        </pc:spChg>
        <pc:picChg chg="add mod ord">
          <ac:chgData name="Vijay Kumar Poloju" userId="1ae1ea26-bca3-4f70-9f2e-7d21832e5995" providerId="ADAL" clId="{6343D8D3-0B31-4601-986B-F82833FF5315}" dt="2024-11-14T00:30:42.685" v="1311" actId="1076"/>
          <ac:picMkLst>
            <pc:docMk/>
            <pc:sldMk cId="887441169" sldId="270"/>
            <ac:picMk id="7" creationId="{6BBAB39A-9766-DC7B-790F-42353B7A5EEC}"/>
          </ac:picMkLst>
        </pc:picChg>
      </pc:sldChg>
      <pc:sldChg chg="new del">
        <pc:chgData name="Vijay Kumar Poloju" userId="1ae1ea26-bca3-4f70-9f2e-7d21832e5995" providerId="ADAL" clId="{6343D8D3-0B31-4601-986B-F82833FF5315}" dt="2024-11-13T23:29:52.944" v="777" actId="47"/>
        <pc:sldMkLst>
          <pc:docMk/>
          <pc:sldMk cId="1694599102" sldId="270"/>
        </pc:sldMkLst>
      </pc:sldChg>
    </pc:docChg>
  </pc:docChgLst>
  <pc:docChgLst>
    <pc:chgData name="Peter Ly" userId="S::pely4050@colorado.edu::38baa8d9-7c25-4c5d-8421-058dd390cda9" providerId="AD" clId="Web-{F795123D-D57E-D0D2-ED26-2B2900060E1F}"/>
    <pc:docChg chg="addSld delSld modSld">
      <pc:chgData name="Peter Ly" userId="S::pely4050@colorado.edu::38baa8d9-7c25-4c5d-8421-058dd390cda9" providerId="AD" clId="Web-{F795123D-D57E-D0D2-ED26-2B2900060E1F}" dt="2024-12-11T23:01:14.361" v="404" actId="1076"/>
      <pc:docMkLst>
        <pc:docMk/>
      </pc:docMkLst>
      <pc:sldChg chg="addSp modSp">
        <pc:chgData name="Peter Ly" userId="S::pely4050@colorado.edu::38baa8d9-7c25-4c5d-8421-058dd390cda9" providerId="AD" clId="Web-{F795123D-D57E-D0D2-ED26-2B2900060E1F}" dt="2024-12-11T22:55:57.019" v="396" actId="20577"/>
        <pc:sldMkLst>
          <pc:docMk/>
          <pc:sldMk cId="1008030623" sldId="257"/>
        </pc:sldMkLst>
        <pc:spChg chg="add mod">
          <ac:chgData name="Peter Ly" userId="S::pely4050@colorado.edu::38baa8d9-7c25-4c5d-8421-058dd390cda9" providerId="AD" clId="Web-{F795123D-D57E-D0D2-ED26-2B2900060E1F}" dt="2024-12-11T22:55:57.019" v="396" actId="20577"/>
          <ac:spMkLst>
            <pc:docMk/>
            <pc:sldMk cId="1008030623" sldId="257"/>
            <ac:spMk id="74" creationId="{B39F7BD0-F545-79A3-B81E-F46CDD595CE3}"/>
          </ac:spMkLst>
        </pc:spChg>
        <pc:graphicFrameChg chg="modGraphic">
          <ac:chgData name="Peter Ly" userId="S::pely4050@colorado.edu::38baa8d9-7c25-4c5d-8421-058dd390cda9" providerId="AD" clId="Web-{F795123D-D57E-D0D2-ED26-2B2900060E1F}" dt="2024-12-11T22:35:37.543" v="328" actId="20577"/>
          <ac:graphicFrameMkLst>
            <pc:docMk/>
            <pc:sldMk cId="1008030623" sldId="257"/>
            <ac:graphicFrameMk id="5" creationId="{C0EBD8E1-41DF-D181-E8BC-6EFA80434387}"/>
          </ac:graphicFrameMkLst>
        </pc:graphicFrameChg>
      </pc:sldChg>
      <pc:sldChg chg="modSp">
        <pc:chgData name="Peter Ly" userId="S::pely4050@colorado.edu::38baa8d9-7c25-4c5d-8421-058dd390cda9" providerId="AD" clId="Web-{F795123D-D57E-D0D2-ED26-2B2900060E1F}" dt="2024-12-11T22:56:24.128" v="397" actId="20577"/>
        <pc:sldMkLst>
          <pc:docMk/>
          <pc:sldMk cId="2906313392" sldId="258"/>
        </pc:sldMkLst>
        <pc:spChg chg="mod">
          <ac:chgData name="Peter Ly" userId="S::pely4050@colorado.edu::38baa8d9-7c25-4c5d-8421-058dd390cda9" providerId="AD" clId="Web-{F795123D-D57E-D0D2-ED26-2B2900060E1F}" dt="2024-12-11T22:56:24.128" v="397" actId="20577"/>
          <ac:spMkLst>
            <pc:docMk/>
            <pc:sldMk cId="2906313392" sldId="258"/>
            <ac:spMk id="4" creationId="{AD7ADB79-ADA6-C37E-F06C-84707D9D3322}"/>
          </ac:spMkLst>
        </pc:spChg>
      </pc:sldChg>
      <pc:sldChg chg="modSp">
        <pc:chgData name="Peter Ly" userId="S::pely4050@colorado.edu::38baa8d9-7c25-4c5d-8421-058dd390cda9" providerId="AD" clId="Web-{F795123D-D57E-D0D2-ED26-2B2900060E1F}" dt="2024-12-11T22:33:09.419" v="309" actId="20577"/>
        <pc:sldMkLst>
          <pc:docMk/>
          <pc:sldMk cId="3794392787" sldId="261"/>
        </pc:sldMkLst>
        <pc:graphicFrameChg chg="modGraphic">
          <ac:chgData name="Peter Ly" userId="S::pely4050@colorado.edu::38baa8d9-7c25-4c5d-8421-058dd390cda9" providerId="AD" clId="Web-{F795123D-D57E-D0D2-ED26-2B2900060E1F}" dt="2024-12-11T22:33:09.419" v="309" actId="20577"/>
          <ac:graphicFrameMkLst>
            <pc:docMk/>
            <pc:sldMk cId="3794392787" sldId="261"/>
            <ac:graphicFrameMk id="7" creationId="{CC1EBF8F-3095-61F4-48D0-AE51314B2E76}"/>
          </ac:graphicFrameMkLst>
        </pc:graphicFrameChg>
      </pc:sldChg>
      <pc:sldChg chg="addSp delSp modSp">
        <pc:chgData name="Peter Ly" userId="S::pely4050@colorado.edu::38baa8d9-7c25-4c5d-8421-058dd390cda9" providerId="AD" clId="Web-{F795123D-D57E-D0D2-ED26-2B2900060E1F}" dt="2024-12-11T23:01:14.361" v="404" actId="1076"/>
        <pc:sldMkLst>
          <pc:docMk/>
          <pc:sldMk cId="887441169" sldId="270"/>
        </pc:sldMkLst>
        <pc:picChg chg="del">
          <ac:chgData name="Peter Ly" userId="S::pely4050@colorado.edu::38baa8d9-7c25-4c5d-8421-058dd390cda9" providerId="AD" clId="Web-{F795123D-D57E-D0D2-ED26-2B2900060E1F}" dt="2024-12-11T22:46:14.507" v="378"/>
          <ac:picMkLst>
            <pc:docMk/>
            <pc:sldMk cId="887441169" sldId="270"/>
            <ac:picMk id="5" creationId="{DE153E6E-9CD0-1270-B8DD-7362B3D08EDC}"/>
          </ac:picMkLst>
        </pc:picChg>
        <pc:picChg chg="add mod">
          <ac:chgData name="Peter Ly" userId="S::pely4050@colorado.edu::38baa8d9-7c25-4c5d-8421-058dd390cda9" providerId="AD" clId="Web-{F795123D-D57E-D0D2-ED26-2B2900060E1F}" dt="2024-12-11T22:46:47.648" v="381" actId="1076"/>
          <ac:picMkLst>
            <pc:docMk/>
            <pc:sldMk cId="887441169" sldId="270"/>
            <ac:picMk id="868" creationId="{51CCDEB7-3745-452E-E4E8-9EBCFFBBB08D}"/>
          </ac:picMkLst>
        </pc:picChg>
        <pc:picChg chg="add mod">
          <ac:chgData name="Peter Ly" userId="S::pely4050@colorado.edu::38baa8d9-7c25-4c5d-8421-058dd390cda9" providerId="AD" clId="Web-{F795123D-D57E-D0D2-ED26-2B2900060E1F}" dt="2024-12-11T23:01:14.361" v="404" actId="1076"/>
          <ac:picMkLst>
            <pc:docMk/>
            <pc:sldMk cId="887441169" sldId="270"/>
            <ac:picMk id="869" creationId="{19C96361-FF6B-8434-94C4-5A315D32B978}"/>
          </ac:picMkLst>
        </pc:picChg>
      </pc:sldChg>
      <pc:sldChg chg="mod modShow">
        <pc:chgData name="Peter Ly" userId="S::pely4050@colorado.edu::38baa8d9-7c25-4c5d-8421-058dd390cda9" providerId="AD" clId="Web-{F795123D-D57E-D0D2-ED26-2B2900060E1F}" dt="2024-12-11T22:37:17.401" v="329"/>
        <pc:sldMkLst>
          <pc:docMk/>
          <pc:sldMk cId="580553064" sldId="275"/>
        </pc:sldMkLst>
      </pc:sldChg>
      <pc:sldChg chg="mod modShow">
        <pc:chgData name="Peter Ly" userId="S::pely4050@colorado.edu::38baa8d9-7c25-4c5d-8421-058dd390cda9" providerId="AD" clId="Web-{F795123D-D57E-D0D2-ED26-2B2900060E1F}" dt="2024-12-11T22:37:21.729" v="330"/>
        <pc:sldMkLst>
          <pc:docMk/>
          <pc:sldMk cId="2317875656" sldId="276"/>
        </pc:sldMkLst>
      </pc:sldChg>
      <pc:sldChg chg="mod modShow">
        <pc:chgData name="Peter Ly" userId="S::pely4050@colorado.edu::38baa8d9-7c25-4c5d-8421-058dd390cda9" providerId="AD" clId="Web-{F795123D-D57E-D0D2-ED26-2B2900060E1F}" dt="2024-12-11T22:37:42.526" v="332"/>
        <pc:sldMkLst>
          <pc:docMk/>
          <pc:sldMk cId="724685889" sldId="277"/>
        </pc:sldMkLst>
      </pc:sldChg>
      <pc:sldChg chg="mod modShow">
        <pc:chgData name="Peter Ly" userId="S::pely4050@colorado.edu::38baa8d9-7c25-4c5d-8421-058dd390cda9" providerId="AD" clId="Web-{F795123D-D57E-D0D2-ED26-2B2900060E1F}" dt="2024-12-11T22:37:26.448" v="331"/>
        <pc:sldMkLst>
          <pc:docMk/>
          <pc:sldMk cId="2255798554" sldId="278"/>
        </pc:sldMkLst>
      </pc:sldChg>
      <pc:sldChg chg="addSp modSp">
        <pc:chgData name="Peter Ly" userId="S::pely4050@colorado.edu::38baa8d9-7c25-4c5d-8421-058dd390cda9" providerId="AD" clId="Web-{F795123D-D57E-D0D2-ED26-2B2900060E1F}" dt="2024-12-11T22:57:09.784" v="402" actId="20577"/>
        <pc:sldMkLst>
          <pc:docMk/>
          <pc:sldMk cId="2426509021" sldId="279"/>
        </pc:sldMkLst>
        <pc:spChg chg="mod">
          <ac:chgData name="Peter Ly" userId="S::pely4050@colorado.edu::38baa8d9-7c25-4c5d-8421-058dd390cda9" providerId="AD" clId="Web-{F795123D-D57E-D0D2-ED26-2B2900060E1F}" dt="2024-12-11T22:41:55.446" v="352" actId="20577"/>
          <ac:spMkLst>
            <pc:docMk/>
            <pc:sldMk cId="2426509021" sldId="279"/>
            <ac:spMk id="2" creationId="{AA3D86A9-530C-3115-87FB-CC7FD65A4856}"/>
          </ac:spMkLst>
        </pc:spChg>
        <pc:spChg chg="mod">
          <ac:chgData name="Peter Ly" userId="S::pely4050@colorado.edu::38baa8d9-7c25-4c5d-8421-058dd390cda9" providerId="AD" clId="Web-{F795123D-D57E-D0D2-ED26-2B2900060E1F}" dt="2024-12-11T22:57:09.784" v="402" actId="20577"/>
          <ac:spMkLst>
            <pc:docMk/>
            <pc:sldMk cId="2426509021" sldId="279"/>
            <ac:spMk id="3" creationId="{008B63F5-951E-6DAA-6782-A9DCB4107433}"/>
          </ac:spMkLst>
        </pc:spChg>
        <pc:picChg chg="add mod">
          <ac:chgData name="Peter Ly" userId="S::pely4050@colorado.edu::38baa8d9-7c25-4c5d-8421-058dd390cda9" providerId="AD" clId="Web-{F795123D-D57E-D0D2-ED26-2B2900060E1F}" dt="2024-12-11T22:10:59.817" v="261" actId="1076"/>
          <ac:picMkLst>
            <pc:docMk/>
            <pc:sldMk cId="2426509021" sldId="279"/>
            <ac:picMk id="4" creationId="{23DB4468-75A9-344E-FACD-1197259C2E16}"/>
          </ac:picMkLst>
        </pc:picChg>
        <pc:picChg chg="add mod">
          <ac:chgData name="Peter Ly" userId="S::pely4050@colorado.edu::38baa8d9-7c25-4c5d-8421-058dd390cda9" providerId="AD" clId="Web-{F795123D-D57E-D0D2-ED26-2B2900060E1F}" dt="2024-12-11T22:09:36.990" v="246" actId="1076"/>
          <ac:picMkLst>
            <pc:docMk/>
            <pc:sldMk cId="2426509021" sldId="279"/>
            <ac:picMk id="5" creationId="{686FB6D7-B507-CCD5-D09C-25DC74268403}"/>
          </ac:picMkLst>
        </pc:picChg>
        <pc:picChg chg="add mod">
          <ac:chgData name="Peter Ly" userId="S::pely4050@colorado.edu::38baa8d9-7c25-4c5d-8421-058dd390cda9" providerId="AD" clId="Web-{F795123D-D57E-D0D2-ED26-2B2900060E1F}" dt="2024-12-11T22:10:56.646" v="260" actId="1076"/>
          <ac:picMkLst>
            <pc:docMk/>
            <pc:sldMk cId="2426509021" sldId="279"/>
            <ac:picMk id="6" creationId="{C42AC178-10D9-F2FD-AC0A-7FAB542A0A52}"/>
          </ac:picMkLst>
        </pc:picChg>
      </pc:sldChg>
      <pc:sldChg chg="addSp modSp">
        <pc:chgData name="Peter Ly" userId="S::pely4050@colorado.edu::38baa8d9-7c25-4c5d-8421-058dd390cda9" providerId="AD" clId="Web-{F795123D-D57E-D0D2-ED26-2B2900060E1F}" dt="2024-12-11T22:34:37.762" v="325" actId="20577"/>
        <pc:sldMkLst>
          <pc:docMk/>
          <pc:sldMk cId="1660712699" sldId="280"/>
        </pc:sldMkLst>
        <pc:spChg chg="mod">
          <ac:chgData name="Peter Ly" userId="S::pely4050@colorado.edu::38baa8d9-7c25-4c5d-8421-058dd390cda9" providerId="AD" clId="Web-{F795123D-D57E-D0D2-ED26-2B2900060E1F}" dt="2024-12-11T22:31:45.513" v="294"/>
          <ac:spMkLst>
            <pc:docMk/>
            <pc:sldMk cId="1660712699" sldId="280"/>
            <ac:spMk id="2" creationId="{AA3D86A9-530C-3115-87FB-CC7FD65A4856}"/>
          </ac:spMkLst>
        </pc:spChg>
        <pc:spChg chg="mod ord">
          <ac:chgData name="Peter Ly" userId="S::pely4050@colorado.edu::38baa8d9-7c25-4c5d-8421-058dd390cda9" providerId="AD" clId="Web-{F795123D-D57E-D0D2-ED26-2B2900060E1F}" dt="2024-12-11T22:34:37.762" v="325" actId="20577"/>
          <ac:spMkLst>
            <pc:docMk/>
            <pc:sldMk cId="1660712699" sldId="280"/>
            <ac:spMk id="3" creationId="{008B63F5-951E-6DAA-6782-A9DCB4107433}"/>
          </ac:spMkLst>
        </pc:spChg>
        <pc:spChg chg="add">
          <ac:chgData name="Peter Ly" userId="S::pely4050@colorado.edu::38baa8d9-7c25-4c5d-8421-058dd390cda9" providerId="AD" clId="Web-{F795123D-D57E-D0D2-ED26-2B2900060E1F}" dt="2024-12-11T22:31:45.513" v="294"/>
          <ac:spMkLst>
            <pc:docMk/>
            <pc:sldMk cId="1660712699" sldId="280"/>
            <ac:spMk id="10" creationId="{1DB043B4-68C6-45B9-82AC-A5800EADB8DB}"/>
          </ac:spMkLst>
        </pc:spChg>
        <pc:spChg chg="add">
          <ac:chgData name="Peter Ly" userId="S::pely4050@colorado.edu::38baa8d9-7c25-4c5d-8421-058dd390cda9" providerId="AD" clId="Web-{F795123D-D57E-D0D2-ED26-2B2900060E1F}" dt="2024-12-11T22:31:45.513" v="294"/>
          <ac:spMkLst>
            <pc:docMk/>
            <pc:sldMk cId="1660712699" sldId="280"/>
            <ac:spMk id="12" creationId="{3C64A91D-E535-4C24-A0E3-96A3810E3FDC}"/>
          </ac:spMkLst>
        </pc:spChg>
        <pc:picChg chg="add mod">
          <ac:chgData name="Peter Ly" userId="S::pely4050@colorado.edu::38baa8d9-7c25-4c5d-8421-058dd390cda9" providerId="AD" clId="Web-{F795123D-D57E-D0D2-ED26-2B2900060E1F}" dt="2024-12-11T22:31:45.513" v="294"/>
          <ac:picMkLst>
            <pc:docMk/>
            <pc:sldMk cId="1660712699" sldId="280"/>
            <ac:picMk id="4" creationId="{F4EDC925-52E9-8D4A-D19F-C10A28450817}"/>
          </ac:picMkLst>
        </pc:picChg>
        <pc:picChg chg="mod ord">
          <ac:chgData name="Peter Ly" userId="S::pely4050@colorado.edu::38baa8d9-7c25-4c5d-8421-058dd390cda9" providerId="AD" clId="Web-{F795123D-D57E-D0D2-ED26-2B2900060E1F}" dt="2024-12-11T22:31:45.513" v="294"/>
          <ac:picMkLst>
            <pc:docMk/>
            <pc:sldMk cId="1660712699" sldId="280"/>
            <ac:picMk id="5" creationId="{1412B4AB-7007-1931-4E60-518175A629CF}"/>
          </ac:picMkLst>
        </pc:picChg>
      </pc:sldChg>
      <pc:sldChg chg="modSp">
        <pc:chgData name="Peter Ly" userId="S::pely4050@colorado.edu::38baa8d9-7c25-4c5d-8421-058dd390cda9" providerId="AD" clId="Web-{F795123D-D57E-D0D2-ED26-2B2900060E1F}" dt="2024-12-11T21:55:40.417" v="23" actId="20577"/>
        <pc:sldMkLst>
          <pc:docMk/>
          <pc:sldMk cId="408686018" sldId="281"/>
        </pc:sldMkLst>
        <pc:spChg chg="mod">
          <ac:chgData name="Peter Ly" userId="S::pely4050@colorado.edu::38baa8d9-7c25-4c5d-8421-058dd390cda9" providerId="AD" clId="Web-{F795123D-D57E-D0D2-ED26-2B2900060E1F}" dt="2024-12-11T21:55:40.417" v="23" actId="20577"/>
          <ac:spMkLst>
            <pc:docMk/>
            <pc:sldMk cId="408686018" sldId="281"/>
            <ac:spMk id="2" creationId="{09FEE8C2-9B8C-F98B-CA23-FFDD958103FD}"/>
          </ac:spMkLst>
        </pc:spChg>
      </pc:sldChg>
      <pc:sldChg chg="addSp delSp modSp add del">
        <pc:chgData name="Peter Ly" userId="S::pely4050@colorado.edu::38baa8d9-7c25-4c5d-8421-058dd390cda9" providerId="AD" clId="Web-{F795123D-D57E-D0D2-ED26-2B2900060E1F}" dt="2024-12-11T21:32:11.035" v="15" actId="1076"/>
        <pc:sldMkLst>
          <pc:docMk/>
          <pc:sldMk cId="758718623" sldId="283"/>
        </pc:sldMkLst>
        <pc:picChg chg="del">
          <ac:chgData name="Peter Ly" userId="S::pely4050@colorado.edu::38baa8d9-7c25-4c5d-8421-058dd390cda9" providerId="AD" clId="Web-{F795123D-D57E-D0D2-ED26-2B2900060E1F}" dt="2024-12-11T21:31:27.051" v="10"/>
          <ac:picMkLst>
            <pc:docMk/>
            <pc:sldMk cId="758718623" sldId="283"/>
            <ac:picMk id="3" creationId="{9B8E83C2-4EB3-FF14-5820-F30833F71CC0}"/>
          </ac:picMkLst>
        </pc:picChg>
        <pc:picChg chg="add mod">
          <ac:chgData name="Peter Ly" userId="S::pely4050@colorado.edu::38baa8d9-7c25-4c5d-8421-058dd390cda9" providerId="AD" clId="Web-{F795123D-D57E-D0D2-ED26-2B2900060E1F}" dt="2024-12-11T21:32:11.035" v="15" actId="1076"/>
          <ac:picMkLst>
            <pc:docMk/>
            <pc:sldMk cId="758718623" sldId="283"/>
            <ac:picMk id="4" creationId="{2E88F8B3-6196-6975-7E7D-A661DE5E5405}"/>
          </ac:picMkLst>
        </pc:picChg>
      </pc:sldChg>
      <pc:sldChg chg="addSp delSp modSp add replId">
        <pc:chgData name="Peter Ly" userId="S::pely4050@colorado.edu::38baa8d9-7c25-4c5d-8421-058dd390cda9" providerId="AD" clId="Web-{F795123D-D57E-D0D2-ED26-2B2900060E1F}" dt="2024-12-11T21:17:28.087" v="7"/>
        <pc:sldMkLst>
          <pc:docMk/>
          <pc:sldMk cId="1845265561" sldId="286"/>
        </pc:sldMkLst>
        <pc:spChg chg="mod">
          <ac:chgData name="Peter Ly" userId="S::pely4050@colorado.edu::38baa8d9-7c25-4c5d-8421-058dd390cda9" providerId="AD" clId="Web-{F795123D-D57E-D0D2-ED26-2B2900060E1F}" dt="2024-12-11T21:15:50.478" v="2" actId="20577"/>
          <ac:spMkLst>
            <pc:docMk/>
            <pc:sldMk cId="1845265561" sldId="286"/>
            <ac:spMk id="2" creationId="{09FEE8C2-9B8C-F98B-CA23-FFDD958103FD}"/>
          </ac:spMkLst>
        </pc:spChg>
        <pc:picChg chg="del">
          <ac:chgData name="Peter Ly" userId="S::pely4050@colorado.edu::38baa8d9-7c25-4c5d-8421-058dd390cda9" providerId="AD" clId="Web-{F795123D-D57E-D0D2-ED26-2B2900060E1F}" dt="2024-12-11T21:15:51.025" v="3"/>
          <ac:picMkLst>
            <pc:docMk/>
            <pc:sldMk cId="1845265561" sldId="286"/>
            <ac:picMk id="3" creationId="{9B8E83C2-4EB3-FF14-5820-F30833F71CC0}"/>
          </ac:picMkLst>
        </pc:picChg>
        <pc:picChg chg="add mod">
          <ac:chgData name="Peter Ly" userId="S::pely4050@colorado.edu::38baa8d9-7c25-4c5d-8421-058dd390cda9" providerId="AD" clId="Web-{F795123D-D57E-D0D2-ED26-2B2900060E1F}" dt="2024-12-11T21:16:54.962" v="5" actId="1076"/>
          <ac:picMkLst>
            <pc:docMk/>
            <pc:sldMk cId="1845265561" sldId="286"/>
            <ac:picMk id="4" creationId="{444F9560-4CAB-4A64-02B9-EC5023D4A6EF}"/>
          </ac:picMkLst>
        </pc:picChg>
        <pc:picChg chg="add del mod">
          <ac:chgData name="Peter Ly" userId="S::pely4050@colorado.edu::38baa8d9-7c25-4c5d-8421-058dd390cda9" providerId="AD" clId="Web-{F795123D-D57E-D0D2-ED26-2B2900060E1F}" dt="2024-12-11T21:17:28.087" v="7"/>
          <ac:picMkLst>
            <pc:docMk/>
            <pc:sldMk cId="1845265561" sldId="286"/>
            <ac:picMk id="5" creationId="{5D8E2514-EE24-A135-C881-69DAE75F92F1}"/>
          </ac:picMkLst>
        </pc:picChg>
      </pc:sldChg>
      <pc:sldChg chg="new del">
        <pc:chgData name="Peter Ly" userId="S::pely4050@colorado.edu::38baa8d9-7c25-4c5d-8421-058dd390cda9" providerId="AD" clId="Web-{F795123D-D57E-D0D2-ED26-2B2900060E1F}" dt="2024-12-11T22:03:32.492" v="25"/>
        <pc:sldMkLst>
          <pc:docMk/>
          <pc:sldMk cId="3333387005" sldId="287"/>
        </pc:sldMkLst>
      </pc:sldChg>
      <pc:sldChg chg="modSp add replId">
        <pc:chgData name="Peter Ly" userId="S::pely4050@colorado.edu::38baa8d9-7c25-4c5d-8421-058dd390cda9" providerId="AD" clId="Web-{F795123D-D57E-D0D2-ED26-2B2900060E1F}" dt="2024-12-11T22:06:25.991" v="238" actId="20577"/>
        <pc:sldMkLst>
          <pc:docMk/>
          <pc:sldMk cId="1865427804" sldId="289"/>
        </pc:sldMkLst>
        <pc:spChg chg="mod">
          <ac:chgData name="Peter Ly" userId="S::pely4050@colorado.edu::38baa8d9-7c25-4c5d-8421-058dd390cda9" providerId="AD" clId="Web-{F795123D-D57E-D0D2-ED26-2B2900060E1F}" dt="2024-12-11T22:04:07.117" v="56" actId="20577"/>
          <ac:spMkLst>
            <pc:docMk/>
            <pc:sldMk cId="1865427804" sldId="289"/>
            <ac:spMk id="2" creationId="{9EF08D89-0764-9FBF-90DF-AC0807D8F2E3}"/>
          </ac:spMkLst>
        </pc:spChg>
        <pc:spChg chg="mod">
          <ac:chgData name="Peter Ly" userId="S::pely4050@colorado.edu::38baa8d9-7c25-4c5d-8421-058dd390cda9" providerId="AD" clId="Web-{F795123D-D57E-D0D2-ED26-2B2900060E1F}" dt="2024-12-11T22:06:25.991" v="238" actId="20577"/>
          <ac:spMkLst>
            <pc:docMk/>
            <pc:sldMk cId="1865427804" sldId="289"/>
            <ac:spMk id="3" creationId="{B3576B7C-75E2-2587-5F1E-44F96E5A9F61}"/>
          </ac:spMkLst>
        </pc:spChg>
      </pc:sldChg>
      <pc:sldChg chg="modSp new">
        <pc:chgData name="Peter Ly" userId="S::pely4050@colorado.edu::38baa8d9-7c25-4c5d-8421-058dd390cda9" providerId="AD" clId="Web-{F795123D-D57E-D0D2-ED26-2B2900060E1F}" dt="2024-12-11T22:38:35.479" v="351" actId="20577"/>
        <pc:sldMkLst>
          <pc:docMk/>
          <pc:sldMk cId="3622695382" sldId="290"/>
        </pc:sldMkLst>
        <pc:spChg chg="mod">
          <ac:chgData name="Peter Ly" userId="S::pely4050@colorado.edu::38baa8d9-7c25-4c5d-8421-058dd390cda9" providerId="AD" clId="Web-{F795123D-D57E-D0D2-ED26-2B2900060E1F}" dt="2024-12-11T22:38:35.479" v="351" actId="20577"/>
          <ac:spMkLst>
            <pc:docMk/>
            <pc:sldMk cId="3622695382" sldId="290"/>
            <ac:spMk id="2" creationId="{0A0322AF-4769-89C9-B9E2-647C1F6890A6}"/>
          </ac:spMkLst>
        </pc:spChg>
      </pc:sldChg>
    </pc:docChg>
  </pc:docChgLst>
  <pc:docChgLst>
    <pc:chgData name="Peter Ly" userId="S::pely4050@colorado.edu::38baa8d9-7c25-4c5d-8421-058dd390cda9" providerId="AD" clId="Web-{700AF9A4-4704-B9DF-F696-5D178B74C265}"/>
    <pc:docChg chg="delSld">
      <pc:chgData name="Peter Ly" userId="S::pely4050@colorado.edu::38baa8d9-7c25-4c5d-8421-058dd390cda9" providerId="AD" clId="Web-{700AF9A4-4704-B9DF-F696-5D178B74C265}" dt="2024-12-12T02:01:27.646" v="0"/>
      <pc:docMkLst>
        <pc:docMk/>
      </pc:docMkLst>
      <pc:sldChg chg="del">
        <pc:chgData name="Peter Ly" userId="S::pely4050@colorado.edu::38baa8d9-7c25-4c5d-8421-058dd390cda9" providerId="AD" clId="Web-{700AF9A4-4704-B9DF-F696-5D178B74C265}" dt="2024-12-12T02:01:27.646" v="0"/>
        <pc:sldMkLst>
          <pc:docMk/>
          <pc:sldMk cId="3636470899" sldId="295"/>
        </pc:sldMkLst>
      </pc:sldChg>
    </pc:docChg>
  </pc:docChgLst>
  <pc:docChgLst>
    <pc:chgData name="Peter Ly" userId="S::pely4050@colorado.edu::38baa8d9-7c25-4c5d-8421-058dd390cda9" providerId="AD" clId="Web-{B521B164-B77A-2632-4600-6B93C5EDBE08}"/>
    <pc:docChg chg="modSld">
      <pc:chgData name="Peter Ly" userId="S::pely4050@colorado.edu::38baa8d9-7c25-4c5d-8421-058dd390cda9" providerId="AD" clId="Web-{B521B164-B77A-2632-4600-6B93C5EDBE08}" dt="2024-09-25T05:19:49.551" v="302" actId="20577"/>
      <pc:docMkLst>
        <pc:docMk/>
      </pc:docMkLst>
      <pc:sldChg chg="modSp">
        <pc:chgData name="Peter Ly" userId="S::pely4050@colorado.edu::38baa8d9-7c25-4c5d-8421-058dd390cda9" providerId="AD" clId="Web-{B521B164-B77A-2632-4600-6B93C5EDBE08}" dt="2024-09-25T05:19:49.551" v="302" actId="20577"/>
        <pc:sldMkLst>
          <pc:docMk/>
          <pc:sldMk cId="3832155166" sldId="256"/>
        </pc:sldMkLst>
        <pc:spChg chg="mod">
          <ac:chgData name="Peter Ly" userId="S::pely4050@colorado.edu::38baa8d9-7c25-4c5d-8421-058dd390cda9" providerId="AD" clId="Web-{B521B164-B77A-2632-4600-6B93C5EDBE08}" dt="2024-09-25T05:19:49.551" v="302" actId="20577"/>
          <ac:spMkLst>
            <pc:docMk/>
            <pc:sldMk cId="3832155166" sldId="256"/>
            <ac:spMk id="4" creationId="{12AFE86D-A99E-6409-B575-2AFCFDBD56E6}"/>
          </ac:spMkLst>
        </pc:spChg>
      </pc:sldChg>
      <pc:sldChg chg="modSp">
        <pc:chgData name="Peter Ly" userId="S::pely4050@colorado.edu::38baa8d9-7c25-4c5d-8421-058dd390cda9" providerId="AD" clId="Web-{B521B164-B77A-2632-4600-6B93C5EDBE08}" dt="2024-09-25T05:06:36.809" v="122" actId="20577"/>
        <pc:sldMkLst>
          <pc:docMk/>
          <pc:sldMk cId="1008030623" sldId="257"/>
        </pc:sldMkLst>
        <pc:graphicFrameChg chg="modGraphic">
          <ac:chgData name="Peter Ly" userId="S::pely4050@colorado.edu::38baa8d9-7c25-4c5d-8421-058dd390cda9" providerId="AD" clId="Web-{B521B164-B77A-2632-4600-6B93C5EDBE08}" dt="2024-09-25T05:06:36.809" v="122" actId="20577"/>
          <ac:graphicFrameMkLst>
            <pc:docMk/>
            <pc:sldMk cId="1008030623" sldId="257"/>
            <ac:graphicFrameMk id="5" creationId="{C0EBD8E1-41DF-D181-E8BC-6EFA80434387}"/>
          </ac:graphicFrameMkLst>
        </pc:graphicFrameChg>
      </pc:sldChg>
      <pc:sldChg chg="modSp">
        <pc:chgData name="Peter Ly" userId="S::pely4050@colorado.edu::38baa8d9-7c25-4c5d-8421-058dd390cda9" providerId="AD" clId="Web-{B521B164-B77A-2632-4600-6B93C5EDBE08}" dt="2024-09-25T05:08:02.060" v="130" actId="20577"/>
        <pc:sldMkLst>
          <pc:docMk/>
          <pc:sldMk cId="2906313392" sldId="258"/>
        </pc:sldMkLst>
        <pc:spChg chg="mod">
          <ac:chgData name="Peter Ly" userId="S::pely4050@colorado.edu::38baa8d9-7c25-4c5d-8421-058dd390cda9" providerId="AD" clId="Web-{B521B164-B77A-2632-4600-6B93C5EDBE08}" dt="2024-09-25T05:08:02.060" v="130" actId="20577"/>
          <ac:spMkLst>
            <pc:docMk/>
            <pc:sldMk cId="2906313392" sldId="258"/>
            <ac:spMk id="4" creationId="{AD7ADB79-ADA6-C37E-F06C-84707D9D3322}"/>
          </ac:spMkLst>
        </pc:spChg>
      </pc:sldChg>
      <pc:sldChg chg="modSp">
        <pc:chgData name="Peter Ly" userId="S::pely4050@colorado.edu::38baa8d9-7c25-4c5d-8421-058dd390cda9" providerId="AD" clId="Web-{B521B164-B77A-2632-4600-6B93C5EDBE08}" dt="2024-09-25T05:12:27.748" v="181" actId="20577"/>
        <pc:sldMkLst>
          <pc:docMk/>
          <pc:sldMk cId="3250229759" sldId="259"/>
        </pc:sldMkLst>
      </pc:sldChg>
      <pc:sldChg chg="modSp">
        <pc:chgData name="Peter Ly" userId="S::pely4050@colorado.edu::38baa8d9-7c25-4c5d-8421-058dd390cda9" providerId="AD" clId="Web-{B521B164-B77A-2632-4600-6B93C5EDBE08}" dt="2024-09-25T05:14:27.252" v="236" actId="20577"/>
        <pc:sldMkLst>
          <pc:docMk/>
          <pc:sldMk cId="4155443810" sldId="260"/>
        </pc:sldMkLst>
      </pc:sldChg>
      <pc:sldChg chg="modSp">
        <pc:chgData name="Peter Ly" userId="S::pely4050@colorado.edu::38baa8d9-7c25-4c5d-8421-058dd390cda9" providerId="AD" clId="Web-{B521B164-B77A-2632-4600-6B93C5EDBE08}" dt="2024-09-25T05:18:57.269" v="300" actId="20577"/>
        <pc:sldMkLst>
          <pc:docMk/>
          <pc:sldMk cId="3794392787" sldId="261"/>
        </pc:sldMkLst>
        <pc:graphicFrameChg chg="modGraphic">
          <ac:chgData name="Peter Ly" userId="S::pely4050@colorado.edu::38baa8d9-7c25-4c5d-8421-058dd390cda9" providerId="AD" clId="Web-{B521B164-B77A-2632-4600-6B93C5EDBE08}" dt="2024-09-25T05:18:57.269" v="300" actId="20577"/>
          <ac:graphicFrameMkLst>
            <pc:docMk/>
            <pc:sldMk cId="3794392787" sldId="261"/>
            <ac:graphicFrameMk id="7" creationId="{CC1EBF8F-3095-61F4-48D0-AE51314B2E76}"/>
          </ac:graphicFrameMkLst>
        </pc:graphicFrameChg>
      </pc:sldChg>
    </pc:docChg>
  </pc:docChgLst>
  <pc:docChgLst>
    <pc:chgData name="Peter Ly" userId="S::pely4050@colorado.edu::38baa8d9-7c25-4c5d-8421-058dd390cda9" providerId="AD" clId="Web-{8E9B1339-0B5F-EF2B-20EB-ACA879943EC3}"/>
    <pc:docChg chg="addSld delSld modSld">
      <pc:chgData name="Peter Ly" userId="S::pely4050@colorado.edu::38baa8d9-7c25-4c5d-8421-058dd390cda9" providerId="AD" clId="Web-{8E9B1339-0B5F-EF2B-20EB-ACA879943EC3}" dt="2024-09-26T17:25:14.704" v="851" actId="20577"/>
      <pc:docMkLst>
        <pc:docMk/>
      </pc:docMkLst>
      <pc:sldChg chg="modSp">
        <pc:chgData name="Peter Ly" userId="S::pely4050@colorado.edu::38baa8d9-7c25-4c5d-8421-058dd390cda9" providerId="AD" clId="Web-{8E9B1339-0B5F-EF2B-20EB-ACA879943EC3}" dt="2024-09-26T17:03:49.868" v="822" actId="20577"/>
        <pc:sldMkLst>
          <pc:docMk/>
          <pc:sldMk cId="1008030623" sldId="257"/>
        </pc:sldMkLst>
        <pc:graphicFrameChg chg="modGraphic">
          <ac:chgData name="Peter Ly" userId="S::pely4050@colorado.edu::38baa8d9-7c25-4c5d-8421-058dd390cda9" providerId="AD" clId="Web-{8E9B1339-0B5F-EF2B-20EB-ACA879943EC3}" dt="2024-09-26T17:03:49.868" v="822" actId="20577"/>
          <ac:graphicFrameMkLst>
            <pc:docMk/>
            <pc:sldMk cId="1008030623" sldId="257"/>
            <ac:graphicFrameMk id="5" creationId="{C0EBD8E1-41DF-D181-E8BC-6EFA80434387}"/>
          </ac:graphicFrameMkLst>
        </pc:graphicFrameChg>
      </pc:sldChg>
      <pc:sldChg chg="addSp delSp modSp">
        <pc:chgData name="Peter Ly" userId="S::pely4050@colorado.edu::38baa8d9-7c25-4c5d-8421-058dd390cda9" providerId="AD" clId="Web-{8E9B1339-0B5F-EF2B-20EB-ACA879943EC3}" dt="2024-09-26T17:00:36.849" v="820"/>
        <pc:sldMkLst>
          <pc:docMk/>
          <pc:sldMk cId="3250229759" sldId="259"/>
        </pc:sldMkLst>
      </pc:sldChg>
      <pc:sldChg chg="modSp">
        <pc:chgData name="Peter Ly" userId="S::pely4050@colorado.edu::38baa8d9-7c25-4c5d-8421-058dd390cda9" providerId="AD" clId="Web-{8E9B1339-0B5F-EF2B-20EB-ACA879943EC3}" dt="2024-09-26T17:21:23.591" v="843" actId="20577"/>
        <pc:sldMkLst>
          <pc:docMk/>
          <pc:sldMk cId="3794392787" sldId="261"/>
        </pc:sldMkLst>
        <pc:graphicFrameChg chg="modGraphic">
          <ac:chgData name="Peter Ly" userId="S::pely4050@colorado.edu::38baa8d9-7c25-4c5d-8421-058dd390cda9" providerId="AD" clId="Web-{8E9B1339-0B5F-EF2B-20EB-ACA879943EC3}" dt="2024-09-26T17:21:23.591" v="843" actId="20577"/>
          <ac:graphicFrameMkLst>
            <pc:docMk/>
            <pc:sldMk cId="3794392787" sldId="261"/>
            <ac:graphicFrameMk id="7" creationId="{CC1EBF8F-3095-61F4-48D0-AE51314B2E76}"/>
          </ac:graphicFrameMkLst>
        </pc:graphicFrameChg>
      </pc:sldChg>
      <pc:sldChg chg="new del">
        <pc:chgData name="Peter Ly" userId="S::pely4050@colorado.edu::38baa8d9-7c25-4c5d-8421-058dd390cda9" providerId="AD" clId="Web-{8E9B1339-0B5F-EF2B-20EB-ACA879943EC3}" dt="2024-09-25T21:33:48.009" v="4"/>
        <pc:sldMkLst>
          <pc:docMk/>
          <pc:sldMk cId="1510719318" sldId="263"/>
        </pc:sldMkLst>
      </pc:sldChg>
      <pc:sldChg chg="new del">
        <pc:chgData name="Peter Ly" userId="S::pely4050@colorado.edu::38baa8d9-7c25-4c5d-8421-058dd390cda9" providerId="AD" clId="Web-{8E9B1339-0B5F-EF2B-20EB-ACA879943EC3}" dt="2024-09-25T21:33:29.790" v="2"/>
        <pc:sldMkLst>
          <pc:docMk/>
          <pc:sldMk cId="2779326079" sldId="264"/>
        </pc:sldMkLst>
      </pc:sldChg>
      <pc:sldChg chg="modSp add replId">
        <pc:chgData name="Peter Ly" userId="S::pely4050@colorado.edu::38baa8d9-7c25-4c5d-8421-058dd390cda9" providerId="AD" clId="Web-{8E9B1339-0B5F-EF2B-20EB-ACA879943EC3}" dt="2024-09-26T17:23:35.499" v="847" actId="20577"/>
        <pc:sldMkLst>
          <pc:docMk/>
          <pc:sldMk cId="3940210816" sldId="264"/>
        </pc:sldMkLst>
      </pc:sldChg>
      <pc:sldChg chg="addSp delSp modSp new mod setBg">
        <pc:chgData name="Peter Ly" userId="S::pely4050@colorado.edu::38baa8d9-7c25-4c5d-8421-058dd390cda9" providerId="AD" clId="Web-{8E9B1339-0B5F-EF2B-20EB-ACA879943EC3}" dt="2024-09-26T17:25:14.704" v="851" actId="20577"/>
        <pc:sldMkLst>
          <pc:docMk/>
          <pc:sldMk cId="303357342" sldId="265"/>
        </pc:sldMkLst>
      </pc:sldChg>
      <pc:sldChg chg="add del replId">
        <pc:chgData name="Peter Ly" userId="S::pely4050@colorado.edu::38baa8d9-7c25-4c5d-8421-058dd390cda9" providerId="AD" clId="Web-{8E9B1339-0B5F-EF2B-20EB-ACA879943EC3}" dt="2024-09-25T21:34:04.087" v="9"/>
        <pc:sldMkLst>
          <pc:docMk/>
          <pc:sldMk cId="3562885525" sldId="265"/>
        </pc:sldMkLst>
      </pc:sldChg>
      <pc:sldChg chg="new del">
        <pc:chgData name="Peter Ly" userId="S::pely4050@colorado.edu::38baa8d9-7c25-4c5d-8421-058dd390cda9" providerId="AD" clId="Web-{8E9B1339-0B5F-EF2B-20EB-ACA879943EC3}" dt="2024-09-26T14:55:15.180" v="197"/>
        <pc:sldMkLst>
          <pc:docMk/>
          <pc:sldMk cId="1026585729" sldId="266"/>
        </pc:sldMkLst>
      </pc:sldChg>
      <pc:sldChg chg="addSp delSp modSp new mod setBg">
        <pc:chgData name="Peter Ly" userId="S::pely4050@colorado.edu::38baa8d9-7c25-4c5d-8421-058dd390cda9" providerId="AD" clId="Web-{8E9B1339-0B5F-EF2B-20EB-ACA879943EC3}" dt="2024-09-26T15:16:11.894" v="818" actId="20577"/>
        <pc:sldMkLst>
          <pc:docMk/>
          <pc:sldMk cId="1895096584" sldId="266"/>
        </pc:sldMkLst>
      </pc:sldChg>
    </pc:docChg>
  </pc:docChgLst>
  <pc:docChgLst>
    <pc:chgData name="Peter Ly" userId="S::pely4050@colorado.edu::38baa8d9-7c25-4c5d-8421-058dd390cda9" providerId="AD" clId="Web-{0C0B04E8-5567-2CF0-3033-FBAE0B5B4769}"/>
    <pc:docChg chg="delSld modSld">
      <pc:chgData name="Peter Ly" userId="S::pely4050@colorado.edu::38baa8d9-7c25-4c5d-8421-058dd390cda9" providerId="AD" clId="Web-{0C0B04E8-5567-2CF0-3033-FBAE0B5B4769}" dt="2024-12-12T09:39:14.709" v="76"/>
      <pc:docMkLst>
        <pc:docMk/>
      </pc:docMkLst>
      <pc:sldChg chg="del">
        <pc:chgData name="Peter Ly" userId="S::pely4050@colorado.edu::38baa8d9-7c25-4c5d-8421-058dd390cda9" providerId="AD" clId="Web-{0C0B04E8-5567-2CF0-3033-FBAE0B5B4769}" dt="2024-12-12T09:37:12.348" v="63"/>
        <pc:sldMkLst>
          <pc:docMk/>
          <pc:sldMk cId="2317875656" sldId="276"/>
        </pc:sldMkLst>
      </pc:sldChg>
      <pc:sldChg chg="del">
        <pc:chgData name="Peter Ly" userId="S::pely4050@colorado.edu::38baa8d9-7c25-4c5d-8421-058dd390cda9" providerId="AD" clId="Web-{0C0B04E8-5567-2CF0-3033-FBAE0B5B4769}" dt="2024-12-12T09:37:03.191" v="62"/>
        <pc:sldMkLst>
          <pc:docMk/>
          <pc:sldMk cId="2255798554" sldId="278"/>
        </pc:sldMkLst>
      </pc:sldChg>
      <pc:sldChg chg="modSp">
        <pc:chgData name="Peter Ly" userId="S::pely4050@colorado.edu::38baa8d9-7c25-4c5d-8421-058dd390cda9" providerId="AD" clId="Web-{0C0B04E8-5567-2CF0-3033-FBAE0B5B4769}" dt="2024-12-12T09:34:39.220" v="33"/>
        <pc:sldMkLst>
          <pc:docMk/>
          <pc:sldMk cId="408686018" sldId="281"/>
        </pc:sldMkLst>
        <pc:spChg chg="mod">
          <ac:chgData name="Peter Ly" userId="S::pely4050@colorado.edu::38baa8d9-7c25-4c5d-8421-058dd390cda9" providerId="AD" clId="Web-{0C0B04E8-5567-2CF0-3033-FBAE0B5B4769}" dt="2024-12-12T09:34:39.220" v="33"/>
          <ac:spMkLst>
            <pc:docMk/>
            <pc:sldMk cId="408686018" sldId="281"/>
            <ac:spMk id="13" creationId="{2DC73199-D2A1-E6C6-E303-7ED41C0136A3}"/>
          </ac:spMkLst>
        </pc:spChg>
        <pc:spChg chg="mod">
          <ac:chgData name="Peter Ly" userId="S::pely4050@colorado.edu::38baa8d9-7c25-4c5d-8421-058dd390cda9" providerId="AD" clId="Web-{0C0B04E8-5567-2CF0-3033-FBAE0B5B4769}" dt="2024-12-12T09:34:26.407" v="32" actId="14100"/>
          <ac:spMkLst>
            <pc:docMk/>
            <pc:sldMk cId="408686018" sldId="281"/>
            <ac:spMk id="16" creationId="{1C99FC63-8656-B46D-4316-5DAD59029768}"/>
          </ac:spMkLst>
        </pc:spChg>
      </pc:sldChg>
      <pc:sldChg chg="addSp modSp">
        <pc:chgData name="Peter Ly" userId="S::pely4050@colorado.edu::38baa8d9-7c25-4c5d-8421-058dd390cda9" providerId="AD" clId="Web-{0C0B04E8-5567-2CF0-3033-FBAE0B5B4769}" dt="2024-12-12T09:39:14.709" v="76"/>
        <pc:sldMkLst>
          <pc:docMk/>
          <pc:sldMk cId="4123760264" sldId="285"/>
        </pc:sldMkLst>
        <pc:spChg chg="add mod">
          <ac:chgData name="Peter Ly" userId="S::pely4050@colorado.edu::38baa8d9-7c25-4c5d-8421-058dd390cda9" providerId="AD" clId="Web-{0C0B04E8-5567-2CF0-3033-FBAE0B5B4769}" dt="2024-12-12T09:39:14.709" v="76"/>
          <ac:spMkLst>
            <pc:docMk/>
            <pc:sldMk cId="4123760264" sldId="285"/>
            <ac:spMk id="4" creationId="{A9EF82FF-F51D-A739-354D-086BE0F27FAE}"/>
          </ac:spMkLst>
        </pc:spChg>
        <pc:spChg chg="mod">
          <ac:chgData name="Peter Ly" userId="S::pely4050@colorado.edu::38baa8d9-7c25-4c5d-8421-058dd390cda9" providerId="AD" clId="Web-{0C0B04E8-5567-2CF0-3033-FBAE0B5B4769}" dt="2024-12-12T09:35:07.814" v="38" actId="20577"/>
          <ac:spMkLst>
            <pc:docMk/>
            <pc:sldMk cId="4123760264" sldId="285"/>
            <ac:spMk id="9" creationId="{87A53C33-D747-6855-AA65-AD196C31C609}"/>
          </ac:spMkLst>
        </pc:spChg>
      </pc:sldChg>
      <pc:sldChg chg="modSp">
        <pc:chgData name="Peter Ly" userId="S::pely4050@colorado.edu::38baa8d9-7c25-4c5d-8421-058dd390cda9" providerId="AD" clId="Web-{0C0B04E8-5567-2CF0-3033-FBAE0B5B4769}" dt="2024-12-12T09:33:42.985" v="28" actId="20577"/>
        <pc:sldMkLst>
          <pc:docMk/>
          <pc:sldMk cId="1204990421" sldId="297"/>
        </pc:sldMkLst>
        <pc:spChg chg="mod">
          <ac:chgData name="Peter Ly" userId="S::pely4050@colorado.edu::38baa8d9-7c25-4c5d-8421-058dd390cda9" providerId="AD" clId="Web-{0C0B04E8-5567-2CF0-3033-FBAE0B5B4769}" dt="2024-12-12T09:33:42.985" v="28" actId="20577"/>
          <ac:spMkLst>
            <pc:docMk/>
            <pc:sldMk cId="1204990421" sldId="297"/>
            <ac:spMk id="16" creationId="{F734380A-188A-54A5-9E2E-E67EB1D81140}"/>
          </ac:spMkLst>
        </pc:spChg>
      </pc:sldChg>
      <pc:sldChg chg="modSp">
        <pc:chgData name="Peter Ly" userId="S::pely4050@colorado.edu::38baa8d9-7c25-4c5d-8421-058dd390cda9" providerId="AD" clId="Web-{0C0B04E8-5567-2CF0-3033-FBAE0B5B4769}" dt="2024-12-12T09:35:56.222" v="61" actId="20577"/>
        <pc:sldMkLst>
          <pc:docMk/>
          <pc:sldMk cId="4233079309" sldId="298"/>
        </pc:sldMkLst>
        <pc:spChg chg="mod">
          <ac:chgData name="Peter Ly" userId="S::pely4050@colorado.edu::38baa8d9-7c25-4c5d-8421-058dd390cda9" providerId="AD" clId="Web-{0C0B04E8-5567-2CF0-3033-FBAE0B5B4769}" dt="2024-12-12T09:35:56.222" v="61" actId="20577"/>
          <ac:spMkLst>
            <pc:docMk/>
            <pc:sldMk cId="4233079309" sldId="298"/>
            <ac:spMk id="3" creationId="{175E5FF0-3EDB-6AA2-0D5A-70B7C5EF59B0}"/>
          </ac:spMkLst>
        </pc:spChg>
      </pc:sldChg>
    </pc:docChg>
  </pc:docChgLst>
  <pc:docChgLst>
    <pc:chgData name="Peter Ly" userId="S::pely4050@colorado.edu::38baa8d9-7c25-4c5d-8421-058dd390cda9" providerId="AD" clId="Web-{DB53130A-F9CC-FF74-36C7-5AF35E49A0AF}"/>
    <pc:docChg chg="addSld modSld">
      <pc:chgData name="Peter Ly" userId="S::pely4050@colorado.edu::38baa8d9-7c25-4c5d-8421-058dd390cda9" providerId="AD" clId="Web-{DB53130A-F9CC-FF74-36C7-5AF35E49A0AF}" dt="2024-12-12T02:00:50.252" v="5"/>
      <pc:docMkLst>
        <pc:docMk/>
      </pc:docMkLst>
      <pc:sldChg chg="addSp modSp new mod setBg">
        <pc:chgData name="Peter Ly" userId="S::pely4050@colorado.edu::38baa8d9-7c25-4c5d-8421-058dd390cda9" providerId="AD" clId="Web-{DB53130A-F9CC-FF74-36C7-5AF35E49A0AF}" dt="2024-12-12T02:00:50.252" v="5"/>
        <pc:sldMkLst>
          <pc:docMk/>
          <pc:sldMk cId="3636470899" sldId="295"/>
        </pc:sldMkLst>
        <pc:spChg chg="mod">
          <ac:chgData name="Peter Ly" userId="S::pely4050@colorado.edu::38baa8d9-7c25-4c5d-8421-058dd390cda9" providerId="AD" clId="Web-{DB53130A-F9CC-FF74-36C7-5AF35E49A0AF}" dt="2024-12-12T02:00:50.252" v="5"/>
          <ac:spMkLst>
            <pc:docMk/>
            <pc:sldMk cId="3636470899" sldId="295"/>
            <ac:spMk id="2" creationId="{EA7A7632-B439-3400-791E-8C5B5A8A59A6}"/>
          </ac:spMkLst>
        </pc:spChg>
        <pc:spChg chg="mod">
          <ac:chgData name="Peter Ly" userId="S::pely4050@colorado.edu::38baa8d9-7c25-4c5d-8421-058dd390cda9" providerId="AD" clId="Web-{DB53130A-F9CC-FF74-36C7-5AF35E49A0AF}" dt="2024-12-12T02:00:50.252" v="5"/>
          <ac:spMkLst>
            <pc:docMk/>
            <pc:sldMk cId="3636470899" sldId="295"/>
            <ac:spMk id="3" creationId="{D8C1CF76-9BEB-9B08-9AC0-DFD783A16F81}"/>
          </ac:spMkLst>
        </pc:spChg>
        <pc:spChg chg="add">
          <ac:chgData name="Peter Ly" userId="S::pely4050@colorado.edu::38baa8d9-7c25-4c5d-8421-058dd390cda9" providerId="AD" clId="Web-{DB53130A-F9CC-FF74-36C7-5AF35E49A0AF}" dt="2024-12-12T02:00:50.252" v="5"/>
          <ac:spMkLst>
            <pc:docMk/>
            <pc:sldMk cId="3636470899" sldId="295"/>
            <ac:spMk id="10" creationId="{1DB043B4-68C6-45B9-82AC-A5800EADB8DB}"/>
          </ac:spMkLst>
        </pc:spChg>
        <pc:picChg chg="add">
          <ac:chgData name="Peter Ly" userId="S::pely4050@colorado.edu::38baa8d9-7c25-4c5d-8421-058dd390cda9" providerId="AD" clId="Web-{DB53130A-F9CC-FF74-36C7-5AF35E49A0AF}" dt="2024-12-12T02:00:50.252" v="5"/>
          <ac:picMkLst>
            <pc:docMk/>
            <pc:sldMk cId="3636470899" sldId="295"/>
            <ac:picMk id="7" creationId="{819110D1-6E29-18D3-0933-4B651B1B6CAE}"/>
          </ac:picMkLst>
        </pc:picChg>
      </pc:sldChg>
    </pc:docChg>
  </pc:docChgLst>
  <pc:docChgLst>
    <pc:chgData name="Vijay Kumar Poloju" userId="1ae1ea26-bca3-4f70-9f2e-7d21832e5995" providerId="ADAL" clId="{BF44384B-F4F7-47BB-8F2D-17635BE08D65}"/>
    <pc:docChg chg="undo custSel addSld delSld modSld">
      <pc:chgData name="Vijay Kumar Poloju" userId="1ae1ea26-bca3-4f70-9f2e-7d21832e5995" providerId="ADAL" clId="{BF44384B-F4F7-47BB-8F2D-17635BE08D65}" dt="2024-12-12T18:28:09.071" v="822" actId="207"/>
      <pc:docMkLst>
        <pc:docMk/>
      </pc:docMkLst>
      <pc:sldChg chg="addSp modSp mod">
        <pc:chgData name="Vijay Kumar Poloju" userId="1ae1ea26-bca3-4f70-9f2e-7d21832e5995" providerId="ADAL" clId="{BF44384B-F4F7-47BB-8F2D-17635BE08D65}" dt="2024-12-12T02:30:05.087" v="672" actId="207"/>
        <pc:sldMkLst>
          <pc:docMk/>
          <pc:sldMk cId="3832155166" sldId="256"/>
        </pc:sldMkLst>
        <pc:spChg chg="add mod">
          <ac:chgData name="Vijay Kumar Poloju" userId="1ae1ea26-bca3-4f70-9f2e-7d21832e5995" providerId="ADAL" clId="{BF44384B-F4F7-47BB-8F2D-17635BE08D65}" dt="2024-12-12T02:30:05.087" v="672" actId="207"/>
          <ac:spMkLst>
            <pc:docMk/>
            <pc:sldMk cId="3832155166" sldId="256"/>
            <ac:spMk id="3" creationId="{1A20CB6F-E7B3-3592-09AA-958C1126881B}"/>
          </ac:spMkLst>
        </pc:spChg>
      </pc:sldChg>
      <pc:sldChg chg="addSp delSp modSp mod">
        <pc:chgData name="Vijay Kumar Poloju" userId="1ae1ea26-bca3-4f70-9f2e-7d21832e5995" providerId="ADAL" clId="{BF44384B-F4F7-47BB-8F2D-17635BE08D65}" dt="2024-12-11T23:05:03.192" v="579" actId="1076"/>
        <pc:sldMkLst>
          <pc:docMk/>
          <pc:sldMk cId="887441169" sldId="270"/>
        </pc:sldMkLst>
        <pc:spChg chg="mod">
          <ac:chgData name="Vijay Kumar Poloju" userId="1ae1ea26-bca3-4f70-9f2e-7d21832e5995" providerId="ADAL" clId="{BF44384B-F4F7-47BB-8F2D-17635BE08D65}" dt="2024-12-11T22:20:05.559" v="444" actId="1076"/>
          <ac:spMkLst>
            <pc:docMk/>
            <pc:sldMk cId="887441169" sldId="270"/>
            <ac:spMk id="2" creationId="{AA3D86A9-530C-3115-87FB-CC7FD65A4856}"/>
          </ac:spMkLst>
        </pc:spChg>
        <pc:spChg chg="del mod">
          <ac:chgData name="Vijay Kumar Poloju" userId="1ae1ea26-bca3-4f70-9f2e-7d21832e5995" providerId="ADAL" clId="{BF44384B-F4F7-47BB-8F2D-17635BE08D65}" dt="2024-12-11T21:57:37.907" v="73" actId="12084"/>
          <ac:spMkLst>
            <pc:docMk/>
            <pc:sldMk cId="887441169" sldId="270"/>
            <ac:spMk id="3" creationId="{008B63F5-951E-6DAA-6782-A9DCB4107433}"/>
          </ac:spMkLst>
        </pc:spChg>
        <pc:spChg chg="add mod">
          <ac:chgData name="Vijay Kumar Poloju" userId="1ae1ea26-bca3-4f70-9f2e-7d21832e5995" providerId="ADAL" clId="{BF44384B-F4F7-47BB-8F2D-17635BE08D65}" dt="2024-12-11T22:21:30.354" v="470" actId="1076"/>
          <ac:spMkLst>
            <pc:docMk/>
            <pc:sldMk cId="887441169" sldId="270"/>
            <ac:spMk id="8" creationId="{433ED10C-B4AB-1901-E448-C1B4207D9914}"/>
          </ac:spMkLst>
        </pc:spChg>
        <pc:spChg chg="mod">
          <ac:chgData name="Vijay Kumar Poloju" userId="1ae1ea26-bca3-4f70-9f2e-7d21832e5995" providerId="ADAL" clId="{BF44384B-F4F7-47BB-8F2D-17635BE08D65}" dt="2024-12-11T22:00:03.175" v="92" actId="18245"/>
          <ac:spMkLst>
            <pc:docMk/>
            <pc:sldMk cId="887441169" sldId="270"/>
            <ac:spMk id="10" creationId="{9550F3CC-7AB1-2D50-87D6-717940011D9D}"/>
          </ac:spMkLst>
        </pc:spChg>
        <pc:spChg chg="mod">
          <ac:chgData name="Vijay Kumar Poloju" userId="1ae1ea26-bca3-4f70-9f2e-7d21832e5995" providerId="ADAL" clId="{BF44384B-F4F7-47BB-8F2D-17635BE08D65}" dt="2024-12-11T22:00:03.175" v="92" actId="18245"/>
          <ac:spMkLst>
            <pc:docMk/>
            <pc:sldMk cId="887441169" sldId="270"/>
            <ac:spMk id="11" creationId="{95BA8C8D-6551-2ED0-420D-884CE1BBDCBC}"/>
          </ac:spMkLst>
        </pc:spChg>
        <pc:spChg chg="mod">
          <ac:chgData name="Vijay Kumar Poloju" userId="1ae1ea26-bca3-4f70-9f2e-7d21832e5995" providerId="ADAL" clId="{BF44384B-F4F7-47BB-8F2D-17635BE08D65}" dt="2024-12-11T22:00:03.175" v="92" actId="18245"/>
          <ac:spMkLst>
            <pc:docMk/>
            <pc:sldMk cId="887441169" sldId="270"/>
            <ac:spMk id="12" creationId="{145B3244-1F5B-9D3F-589E-D74893A1DC33}"/>
          </ac:spMkLst>
        </pc:spChg>
        <pc:spChg chg="mod">
          <ac:chgData name="Vijay Kumar Poloju" userId="1ae1ea26-bca3-4f70-9f2e-7d21832e5995" providerId="ADAL" clId="{BF44384B-F4F7-47BB-8F2D-17635BE08D65}" dt="2024-12-11T22:00:03.175" v="92" actId="18245"/>
          <ac:spMkLst>
            <pc:docMk/>
            <pc:sldMk cId="887441169" sldId="270"/>
            <ac:spMk id="13" creationId="{08F2E9F6-A928-8D47-B28B-C1D5364715E2}"/>
          </ac:spMkLst>
        </pc:spChg>
        <pc:spChg chg="mod">
          <ac:chgData name="Vijay Kumar Poloju" userId="1ae1ea26-bca3-4f70-9f2e-7d21832e5995" providerId="ADAL" clId="{BF44384B-F4F7-47BB-8F2D-17635BE08D65}" dt="2024-12-11T22:00:03.175" v="92" actId="18245"/>
          <ac:spMkLst>
            <pc:docMk/>
            <pc:sldMk cId="887441169" sldId="270"/>
            <ac:spMk id="14" creationId="{64C2C5B0-5D71-EF4B-A427-195715BACC35}"/>
          </ac:spMkLst>
        </pc:spChg>
        <pc:spChg chg="mod">
          <ac:chgData name="Vijay Kumar Poloju" userId="1ae1ea26-bca3-4f70-9f2e-7d21832e5995" providerId="ADAL" clId="{BF44384B-F4F7-47BB-8F2D-17635BE08D65}" dt="2024-12-11T22:00:03.175" v="92" actId="18245"/>
          <ac:spMkLst>
            <pc:docMk/>
            <pc:sldMk cId="887441169" sldId="270"/>
            <ac:spMk id="15" creationId="{FE065A09-1B14-AB56-61CE-A17860714791}"/>
          </ac:spMkLst>
        </pc:spChg>
        <pc:spChg chg="mod">
          <ac:chgData name="Vijay Kumar Poloju" userId="1ae1ea26-bca3-4f70-9f2e-7d21832e5995" providerId="ADAL" clId="{BF44384B-F4F7-47BB-8F2D-17635BE08D65}" dt="2024-12-11T22:00:03.175" v="92" actId="18245"/>
          <ac:spMkLst>
            <pc:docMk/>
            <pc:sldMk cId="887441169" sldId="270"/>
            <ac:spMk id="16" creationId="{8CAE6C62-D2A9-AC19-EBC1-CE637DC09B73}"/>
          </ac:spMkLst>
        </pc:spChg>
        <pc:spChg chg="mod">
          <ac:chgData name="Vijay Kumar Poloju" userId="1ae1ea26-bca3-4f70-9f2e-7d21832e5995" providerId="ADAL" clId="{BF44384B-F4F7-47BB-8F2D-17635BE08D65}" dt="2024-12-11T22:00:03.175" v="92" actId="18245"/>
          <ac:spMkLst>
            <pc:docMk/>
            <pc:sldMk cId="887441169" sldId="270"/>
            <ac:spMk id="17" creationId="{EA17235B-C5AE-E70A-80FF-0AED48AEF6CB}"/>
          </ac:spMkLst>
        </pc:spChg>
        <pc:spChg chg="mod">
          <ac:chgData name="Vijay Kumar Poloju" userId="1ae1ea26-bca3-4f70-9f2e-7d21832e5995" providerId="ADAL" clId="{BF44384B-F4F7-47BB-8F2D-17635BE08D65}" dt="2024-12-11T22:00:03.175" v="92" actId="18245"/>
          <ac:spMkLst>
            <pc:docMk/>
            <pc:sldMk cId="887441169" sldId="270"/>
            <ac:spMk id="18" creationId="{FBE9F134-815C-F00E-B386-E6E8A924278C}"/>
          </ac:spMkLst>
        </pc:spChg>
        <pc:spChg chg="mod">
          <ac:chgData name="Vijay Kumar Poloju" userId="1ae1ea26-bca3-4f70-9f2e-7d21832e5995" providerId="ADAL" clId="{BF44384B-F4F7-47BB-8F2D-17635BE08D65}" dt="2024-12-11T22:00:03.175" v="92" actId="18245"/>
          <ac:spMkLst>
            <pc:docMk/>
            <pc:sldMk cId="887441169" sldId="270"/>
            <ac:spMk id="19" creationId="{1C6364EA-A795-7B87-8D53-B9C6408FFC2D}"/>
          </ac:spMkLst>
        </pc:spChg>
        <pc:spChg chg="mod">
          <ac:chgData name="Vijay Kumar Poloju" userId="1ae1ea26-bca3-4f70-9f2e-7d21832e5995" providerId="ADAL" clId="{BF44384B-F4F7-47BB-8F2D-17635BE08D65}" dt="2024-12-11T22:00:03.175" v="92" actId="18245"/>
          <ac:spMkLst>
            <pc:docMk/>
            <pc:sldMk cId="887441169" sldId="270"/>
            <ac:spMk id="20" creationId="{C774D071-1F83-AF0A-7AA3-65802C70EF78}"/>
          </ac:spMkLst>
        </pc:spChg>
        <pc:spChg chg="mod">
          <ac:chgData name="Vijay Kumar Poloju" userId="1ae1ea26-bca3-4f70-9f2e-7d21832e5995" providerId="ADAL" clId="{BF44384B-F4F7-47BB-8F2D-17635BE08D65}" dt="2024-12-11T22:00:03.175" v="92" actId="18245"/>
          <ac:spMkLst>
            <pc:docMk/>
            <pc:sldMk cId="887441169" sldId="270"/>
            <ac:spMk id="21" creationId="{2231FDDE-9579-35F1-A157-B0F83606DA32}"/>
          </ac:spMkLst>
        </pc:spChg>
        <pc:spChg chg="mod">
          <ac:chgData name="Vijay Kumar Poloju" userId="1ae1ea26-bca3-4f70-9f2e-7d21832e5995" providerId="ADAL" clId="{BF44384B-F4F7-47BB-8F2D-17635BE08D65}" dt="2024-12-11T22:00:03.175" v="92" actId="18245"/>
          <ac:spMkLst>
            <pc:docMk/>
            <pc:sldMk cId="887441169" sldId="270"/>
            <ac:spMk id="22" creationId="{E56254BA-B6BB-582B-15D3-3EC5A36C548A}"/>
          </ac:spMkLst>
        </pc:spChg>
        <pc:spChg chg="mod">
          <ac:chgData name="Vijay Kumar Poloju" userId="1ae1ea26-bca3-4f70-9f2e-7d21832e5995" providerId="ADAL" clId="{BF44384B-F4F7-47BB-8F2D-17635BE08D65}" dt="2024-12-11T22:00:03.175" v="92" actId="18245"/>
          <ac:spMkLst>
            <pc:docMk/>
            <pc:sldMk cId="887441169" sldId="270"/>
            <ac:spMk id="23" creationId="{49766098-05DE-A9FA-F339-04A53C386C4D}"/>
          </ac:spMkLst>
        </pc:spChg>
        <pc:spChg chg="mod">
          <ac:chgData name="Vijay Kumar Poloju" userId="1ae1ea26-bca3-4f70-9f2e-7d21832e5995" providerId="ADAL" clId="{BF44384B-F4F7-47BB-8F2D-17635BE08D65}" dt="2024-12-11T22:00:03.175" v="92" actId="18245"/>
          <ac:spMkLst>
            <pc:docMk/>
            <pc:sldMk cId="887441169" sldId="270"/>
            <ac:spMk id="24" creationId="{22FCC604-B28C-B064-CE30-89DC8B211061}"/>
          </ac:spMkLst>
        </pc:spChg>
        <pc:spChg chg="mod">
          <ac:chgData name="Vijay Kumar Poloju" userId="1ae1ea26-bca3-4f70-9f2e-7d21832e5995" providerId="ADAL" clId="{BF44384B-F4F7-47BB-8F2D-17635BE08D65}" dt="2024-12-11T22:19:29.420" v="432" actId="403"/>
          <ac:spMkLst>
            <pc:docMk/>
            <pc:sldMk cId="887441169" sldId="270"/>
            <ac:spMk id="25" creationId="{2064EB6F-8A00-FF70-1F95-BE70E4D7053D}"/>
          </ac:spMkLst>
        </pc:spChg>
        <pc:spChg chg="mod">
          <ac:chgData name="Vijay Kumar Poloju" userId="1ae1ea26-bca3-4f70-9f2e-7d21832e5995" providerId="ADAL" clId="{BF44384B-F4F7-47BB-8F2D-17635BE08D65}" dt="2024-12-11T22:00:03.175" v="92" actId="18245"/>
          <ac:spMkLst>
            <pc:docMk/>
            <pc:sldMk cId="887441169" sldId="270"/>
            <ac:spMk id="26" creationId="{1AC1FC29-46A4-4A87-4BB6-2A5B3668311C}"/>
          </ac:spMkLst>
        </pc:spChg>
        <pc:spChg chg="mod">
          <ac:chgData name="Vijay Kumar Poloju" userId="1ae1ea26-bca3-4f70-9f2e-7d21832e5995" providerId="ADAL" clId="{BF44384B-F4F7-47BB-8F2D-17635BE08D65}" dt="2024-12-11T22:19:23.842" v="423" actId="404"/>
          <ac:spMkLst>
            <pc:docMk/>
            <pc:sldMk cId="887441169" sldId="270"/>
            <ac:spMk id="27" creationId="{D0D5C705-505E-B256-0A0A-D4A0C0DF2D79}"/>
          </ac:spMkLst>
        </pc:spChg>
        <pc:spChg chg="mod">
          <ac:chgData name="Vijay Kumar Poloju" userId="1ae1ea26-bca3-4f70-9f2e-7d21832e5995" providerId="ADAL" clId="{BF44384B-F4F7-47BB-8F2D-17635BE08D65}" dt="2024-12-11T22:00:03.175" v="92" actId="18245"/>
          <ac:spMkLst>
            <pc:docMk/>
            <pc:sldMk cId="887441169" sldId="270"/>
            <ac:spMk id="28" creationId="{E9F07B73-0924-20A5-D060-E6FC560A1E56}"/>
          </ac:spMkLst>
        </pc:spChg>
        <pc:spChg chg="mod">
          <ac:chgData name="Vijay Kumar Poloju" userId="1ae1ea26-bca3-4f70-9f2e-7d21832e5995" providerId="ADAL" clId="{BF44384B-F4F7-47BB-8F2D-17635BE08D65}" dt="2024-12-11T22:19:01.080" v="401" actId="403"/>
          <ac:spMkLst>
            <pc:docMk/>
            <pc:sldMk cId="887441169" sldId="270"/>
            <ac:spMk id="29" creationId="{0E02B807-FDBE-C604-E079-A234563405F3}"/>
          </ac:spMkLst>
        </pc:spChg>
        <pc:spChg chg="mod">
          <ac:chgData name="Vijay Kumar Poloju" userId="1ae1ea26-bca3-4f70-9f2e-7d21832e5995" providerId="ADAL" clId="{BF44384B-F4F7-47BB-8F2D-17635BE08D65}" dt="2024-12-11T22:00:03.175" v="92" actId="18245"/>
          <ac:spMkLst>
            <pc:docMk/>
            <pc:sldMk cId="887441169" sldId="270"/>
            <ac:spMk id="30" creationId="{B7080301-EE71-3697-6109-44F0281D77C5}"/>
          </ac:spMkLst>
        </pc:spChg>
        <pc:spChg chg="mod">
          <ac:chgData name="Vijay Kumar Poloju" userId="1ae1ea26-bca3-4f70-9f2e-7d21832e5995" providerId="ADAL" clId="{BF44384B-F4F7-47BB-8F2D-17635BE08D65}" dt="2024-12-11T22:17:58.729" v="367" actId="404"/>
          <ac:spMkLst>
            <pc:docMk/>
            <pc:sldMk cId="887441169" sldId="270"/>
            <ac:spMk id="31" creationId="{00E5B45C-8257-BA2F-420D-C587B267B250}"/>
          </ac:spMkLst>
        </pc:spChg>
        <pc:spChg chg="mod">
          <ac:chgData name="Vijay Kumar Poloju" userId="1ae1ea26-bca3-4f70-9f2e-7d21832e5995" providerId="ADAL" clId="{BF44384B-F4F7-47BB-8F2D-17635BE08D65}" dt="2024-12-11T22:00:03.175" v="92" actId="18245"/>
          <ac:spMkLst>
            <pc:docMk/>
            <pc:sldMk cId="887441169" sldId="270"/>
            <ac:spMk id="32" creationId="{26199A0E-41C3-29A1-D6C5-CAAAD6A0EB91}"/>
          </ac:spMkLst>
        </pc:spChg>
        <pc:spChg chg="mod">
          <ac:chgData name="Vijay Kumar Poloju" userId="1ae1ea26-bca3-4f70-9f2e-7d21832e5995" providerId="ADAL" clId="{BF44384B-F4F7-47BB-8F2D-17635BE08D65}" dt="2024-12-11T22:17:33.378" v="344" actId="403"/>
          <ac:spMkLst>
            <pc:docMk/>
            <pc:sldMk cId="887441169" sldId="270"/>
            <ac:spMk id="33" creationId="{DEA42903-3EEE-FCD4-432E-3FA923E754A3}"/>
          </ac:spMkLst>
        </pc:spChg>
        <pc:spChg chg="mod">
          <ac:chgData name="Vijay Kumar Poloju" userId="1ae1ea26-bca3-4f70-9f2e-7d21832e5995" providerId="ADAL" clId="{BF44384B-F4F7-47BB-8F2D-17635BE08D65}" dt="2024-12-11T22:00:03.175" v="92" actId="18245"/>
          <ac:spMkLst>
            <pc:docMk/>
            <pc:sldMk cId="887441169" sldId="270"/>
            <ac:spMk id="34" creationId="{0B87DBCB-5432-A8E3-7EC2-053130ED4DB8}"/>
          </ac:spMkLst>
        </pc:spChg>
        <pc:spChg chg="mod">
          <ac:chgData name="Vijay Kumar Poloju" userId="1ae1ea26-bca3-4f70-9f2e-7d21832e5995" providerId="ADAL" clId="{BF44384B-F4F7-47BB-8F2D-17635BE08D65}" dt="2024-12-11T22:17:14.482" v="312" actId="403"/>
          <ac:spMkLst>
            <pc:docMk/>
            <pc:sldMk cId="887441169" sldId="270"/>
            <ac:spMk id="35" creationId="{98FDAF90-57F4-BF37-063A-A9AB6E41A54B}"/>
          </ac:spMkLst>
        </pc:spChg>
        <pc:spChg chg="mod">
          <ac:chgData name="Vijay Kumar Poloju" userId="1ae1ea26-bca3-4f70-9f2e-7d21832e5995" providerId="ADAL" clId="{BF44384B-F4F7-47BB-8F2D-17635BE08D65}" dt="2024-12-11T22:00:03.175" v="92" actId="18245"/>
          <ac:spMkLst>
            <pc:docMk/>
            <pc:sldMk cId="887441169" sldId="270"/>
            <ac:spMk id="36" creationId="{C119CC96-B151-36AE-6393-1F80D74D2201}"/>
          </ac:spMkLst>
        </pc:spChg>
        <pc:spChg chg="mod">
          <ac:chgData name="Vijay Kumar Poloju" userId="1ae1ea26-bca3-4f70-9f2e-7d21832e5995" providerId="ADAL" clId="{BF44384B-F4F7-47BB-8F2D-17635BE08D65}" dt="2024-12-11T22:16:43.010" v="294" actId="404"/>
          <ac:spMkLst>
            <pc:docMk/>
            <pc:sldMk cId="887441169" sldId="270"/>
            <ac:spMk id="37" creationId="{5A469AE3-78D9-D0C1-C681-A001A961D1CB}"/>
          </ac:spMkLst>
        </pc:spChg>
        <pc:spChg chg="mod">
          <ac:chgData name="Vijay Kumar Poloju" userId="1ae1ea26-bca3-4f70-9f2e-7d21832e5995" providerId="ADAL" clId="{BF44384B-F4F7-47BB-8F2D-17635BE08D65}" dt="2024-12-11T22:00:03.175" v="92" actId="18245"/>
          <ac:spMkLst>
            <pc:docMk/>
            <pc:sldMk cId="887441169" sldId="270"/>
            <ac:spMk id="38" creationId="{CB76DFC6-1029-29A0-C9B0-1A51382B9DE9}"/>
          </ac:spMkLst>
        </pc:spChg>
        <pc:spChg chg="mod">
          <ac:chgData name="Vijay Kumar Poloju" userId="1ae1ea26-bca3-4f70-9f2e-7d21832e5995" providerId="ADAL" clId="{BF44384B-F4F7-47BB-8F2D-17635BE08D65}" dt="2024-12-11T22:16:30.690" v="282" actId="403"/>
          <ac:spMkLst>
            <pc:docMk/>
            <pc:sldMk cId="887441169" sldId="270"/>
            <ac:spMk id="39" creationId="{AE6CE1F6-8AD4-C397-FA84-49B4A07B1A3D}"/>
          </ac:spMkLst>
        </pc:spChg>
        <pc:spChg chg="mod">
          <ac:chgData name="Vijay Kumar Poloju" userId="1ae1ea26-bca3-4f70-9f2e-7d21832e5995" providerId="ADAL" clId="{BF44384B-F4F7-47BB-8F2D-17635BE08D65}" dt="2024-12-11T22:00:03.175" v="92" actId="18245"/>
          <ac:spMkLst>
            <pc:docMk/>
            <pc:sldMk cId="887441169" sldId="270"/>
            <ac:spMk id="40" creationId="{DCDB0062-0BA2-E399-DCEF-F1935E61E650}"/>
          </ac:spMkLst>
        </pc:spChg>
        <pc:spChg chg="mod">
          <ac:chgData name="Vijay Kumar Poloju" userId="1ae1ea26-bca3-4f70-9f2e-7d21832e5995" providerId="ADAL" clId="{BF44384B-F4F7-47BB-8F2D-17635BE08D65}" dt="2024-12-11T22:16:13.145" v="269" actId="404"/>
          <ac:spMkLst>
            <pc:docMk/>
            <pc:sldMk cId="887441169" sldId="270"/>
            <ac:spMk id="41" creationId="{31E44175-6971-29AD-F752-C0F428D9831F}"/>
          </ac:spMkLst>
        </pc:spChg>
        <pc:spChg chg="mod">
          <ac:chgData name="Vijay Kumar Poloju" userId="1ae1ea26-bca3-4f70-9f2e-7d21832e5995" providerId="ADAL" clId="{BF44384B-F4F7-47BB-8F2D-17635BE08D65}" dt="2024-12-11T22:00:03.175" v="92" actId="18245"/>
          <ac:spMkLst>
            <pc:docMk/>
            <pc:sldMk cId="887441169" sldId="270"/>
            <ac:spMk id="42" creationId="{BDD4D42A-EAFD-D867-6586-22CC72D5C66E}"/>
          </ac:spMkLst>
        </pc:spChg>
        <pc:spChg chg="mod">
          <ac:chgData name="Vijay Kumar Poloju" userId="1ae1ea26-bca3-4f70-9f2e-7d21832e5995" providerId="ADAL" clId="{BF44384B-F4F7-47BB-8F2D-17635BE08D65}" dt="2024-12-11T22:22:34.244" v="542" actId="113"/>
          <ac:spMkLst>
            <pc:docMk/>
            <pc:sldMk cId="887441169" sldId="270"/>
            <ac:spMk id="43" creationId="{A07F8110-B254-94C1-168D-D0941823ED53}"/>
          </ac:spMkLst>
        </pc:spChg>
        <pc:spChg chg="mod">
          <ac:chgData name="Vijay Kumar Poloju" userId="1ae1ea26-bca3-4f70-9f2e-7d21832e5995" providerId="ADAL" clId="{BF44384B-F4F7-47BB-8F2D-17635BE08D65}" dt="2024-12-11T22:00:03.175" v="92" actId="18245"/>
          <ac:spMkLst>
            <pc:docMk/>
            <pc:sldMk cId="887441169" sldId="270"/>
            <ac:spMk id="44" creationId="{3659E70F-42E3-13FE-180A-422714B60484}"/>
          </ac:spMkLst>
        </pc:spChg>
        <pc:spChg chg="mod">
          <ac:chgData name="Vijay Kumar Poloju" userId="1ae1ea26-bca3-4f70-9f2e-7d21832e5995" providerId="ADAL" clId="{BF44384B-F4F7-47BB-8F2D-17635BE08D65}" dt="2024-12-11T22:11:09.177" v="240" actId="404"/>
          <ac:spMkLst>
            <pc:docMk/>
            <pc:sldMk cId="887441169" sldId="270"/>
            <ac:spMk id="45" creationId="{F462A6F0-A2B1-3FA8-F680-35842C326DC0}"/>
          </ac:spMkLst>
        </pc:spChg>
        <pc:spChg chg="mod">
          <ac:chgData name="Vijay Kumar Poloju" userId="1ae1ea26-bca3-4f70-9f2e-7d21832e5995" providerId="ADAL" clId="{BF44384B-F4F7-47BB-8F2D-17635BE08D65}" dt="2024-12-11T22:00:03.175" v="92" actId="18245"/>
          <ac:spMkLst>
            <pc:docMk/>
            <pc:sldMk cId="887441169" sldId="270"/>
            <ac:spMk id="46" creationId="{4FBD4322-5E37-1478-61F7-2D7D67975AE1}"/>
          </ac:spMkLst>
        </pc:spChg>
        <pc:spChg chg="mod">
          <ac:chgData name="Vijay Kumar Poloju" userId="1ae1ea26-bca3-4f70-9f2e-7d21832e5995" providerId="ADAL" clId="{BF44384B-F4F7-47BB-8F2D-17635BE08D65}" dt="2024-12-11T22:11:15.018" v="253" actId="404"/>
          <ac:spMkLst>
            <pc:docMk/>
            <pc:sldMk cId="887441169" sldId="270"/>
            <ac:spMk id="47" creationId="{845FA19F-2A17-4B32-C762-B48CFE724923}"/>
          </ac:spMkLst>
        </pc:spChg>
        <pc:spChg chg="mod">
          <ac:chgData name="Vijay Kumar Poloju" userId="1ae1ea26-bca3-4f70-9f2e-7d21832e5995" providerId="ADAL" clId="{BF44384B-F4F7-47BB-8F2D-17635BE08D65}" dt="2024-12-11T22:00:03.175" v="92" actId="18245"/>
          <ac:spMkLst>
            <pc:docMk/>
            <pc:sldMk cId="887441169" sldId="270"/>
            <ac:spMk id="48" creationId="{EDD85468-5BFD-C247-4C6B-07FC97FEC563}"/>
          </ac:spMkLst>
        </pc:spChg>
        <pc:spChg chg="mod">
          <ac:chgData name="Vijay Kumar Poloju" userId="1ae1ea26-bca3-4f70-9f2e-7d21832e5995" providerId="ADAL" clId="{BF44384B-F4F7-47BB-8F2D-17635BE08D65}" dt="2024-12-11T22:09:11.961" v="195" actId="6549"/>
          <ac:spMkLst>
            <pc:docMk/>
            <pc:sldMk cId="887441169" sldId="270"/>
            <ac:spMk id="49" creationId="{2B2A0E98-F1D1-66E2-025B-EC1F80CB1926}"/>
          </ac:spMkLst>
        </pc:spChg>
        <pc:spChg chg="mod">
          <ac:chgData name="Vijay Kumar Poloju" userId="1ae1ea26-bca3-4f70-9f2e-7d21832e5995" providerId="ADAL" clId="{BF44384B-F4F7-47BB-8F2D-17635BE08D65}" dt="2024-12-11T22:00:03.175" v="92" actId="18245"/>
          <ac:spMkLst>
            <pc:docMk/>
            <pc:sldMk cId="887441169" sldId="270"/>
            <ac:spMk id="50" creationId="{6030641A-5824-3760-AB04-68452826ABD1}"/>
          </ac:spMkLst>
        </pc:spChg>
        <pc:spChg chg="mod">
          <ac:chgData name="Vijay Kumar Poloju" userId="1ae1ea26-bca3-4f70-9f2e-7d21832e5995" providerId="ADAL" clId="{BF44384B-F4F7-47BB-8F2D-17635BE08D65}" dt="2024-12-11T22:08:40.529" v="179" actId="403"/>
          <ac:spMkLst>
            <pc:docMk/>
            <pc:sldMk cId="887441169" sldId="270"/>
            <ac:spMk id="51" creationId="{81BC1E31-526E-77AA-DDAE-1BE1764539C5}"/>
          </ac:spMkLst>
        </pc:spChg>
        <pc:spChg chg="add del mod">
          <ac:chgData name="Vijay Kumar Poloju" userId="1ae1ea26-bca3-4f70-9f2e-7d21832e5995" providerId="ADAL" clId="{BF44384B-F4F7-47BB-8F2D-17635BE08D65}" dt="2024-12-11T22:00:52.034" v="99" actId="478"/>
          <ac:spMkLst>
            <pc:docMk/>
            <pc:sldMk cId="887441169" sldId="270"/>
            <ac:spMk id="52" creationId="{B0AC73AA-D723-BC65-C6E3-E12086565218}"/>
          </ac:spMkLst>
        </pc:spChg>
        <pc:spChg chg="add mod">
          <ac:chgData name="Vijay Kumar Poloju" userId="1ae1ea26-bca3-4f70-9f2e-7d21832e5995" providerId="ADAL" clId="{BF44384B-F4F7-47BB-8F2D-17635BE08D65}" dt="2024-12-11T22:21:39.146" v="475" actId="1035"/>
          <ac:spMkLst>
            <pc:docMk/>
            <pc:sldMk cId="887441169" sldId="270"/>
            <ac:spMk id="54" creationId="{F4EF55D9-D0E5-04D5-ABB6-F58A4C16E59F}"/>
          </ac:spMkLst>
        </pc:spChg>
        <pc:spChg chg="add mod">
          <ac:chgData name="Vijay Kumar Poloju" userId="1ae1ea26-bca3-4f70-9f2e-7d21832e5995" providerId="ADAL" clId="{BF44384B-F4F7-47BB-8F2D-17635BE08D65}" dt="2024-12-11T22:21:39.146" v="475" actId="1035"/>
          <ac:spMkLst>
            <pc:docMk/>
            <pc:sldMk cId="887441169" sldId="270"/>
            <ac:spMk id="55" creationId="{D01B94AB-461D-D963-D629-D9E35936563E}"/>
          </ac:spMkLst>
        </pc:spChg>
        <pc:spChg chg="add del mod">
          <ac:chgData name="Vijay Kumar Poloju" userId="1ae1ea26-bca3-4f70-9f2e-7d21832e5995" providerId="ADAL" clId="{BF44384B-F4F7-47BB-8F2D-17635BE08D65}" dt="2024-12-11T22:21:39.146" v="475" actId="1035"/>
          <ac:spMkLst>
            <pc:docMk/>
            <pc:sldMk cId="887441169" sldId="270"/>
            <ac:spMk id="56" creationId="{44A84DCD-895D-995F-F780-F58D3A7278DD}"/>
          </ac:spMkLst>
        </pc:spChg>
        <pc:spChg chg="add mod">
          <ac:chgData name="Vijay Kumar Poloju" userId="1ae1ea26-bca3-4f70-9f2e-7d21832e5995" providerId="ADAL" clId="{BF44384B-F4F7-47BB-8F2D-17635BE08D65}" dt="2024-12-11T22:21:39.146" v="475" actId="1035"/>
          <ac:spMkLst>
            <pc:docMk/>
            <pc:sldMk cId="887441169" sldId="270"/>
            <ac:spMk id="57" creationId="{A0B8FA7B-1046-DEFA-88E6-2039C76E9778}"/>
          </ac:spMkLst>
        </pc:spChg>
        <pc:spChg chg="add mod">
          <ac:chgData name="Vijay Kumar Poloju" userId="1ae1ea26-bca3-4f70-9f2e-7d21832e5995" providerId="ADAL" clId="{BF44384B-F4F7-47BB-8F2D-17635BE08D65}" dt="2024-12-11T22:21:39.146" v="475" actId="1035"/>
          <ac:spMkLst>
            <pc:docMk/>
            <pc:sldMk cId="887441169" sldId="270"/>
            <ac:spMk id="58" creationId="{9AAFEBE2-A082-B7BF-CD08-5A910B5242D1}"/>
          </ac:spMkLst>
        </pc:spChg>
        <pc:spChg chg="add mod">
          <ac:chgData name="Vijay Kumar Poloju" userId="1ae1ea26-bca3-4f70-9f2e-7d21832e5995" providerId="ADAL" clId="{BF44384B-F4F7-47BB-8F2D-17635BE08D65}" dt="2024-12-11T22:21:39.146" v="475" actId="1035"/>
          <ac:spMkLst>
            <pc:docMk/>
            <pc:sldMk cId="887441169" sldId="270"/>
            <ac:spMk id="59" creationId="{E1B3145F-364D-BEFE-E1FF-01716A6DFE42}"/>
          </ac:spMkLst>
        </pc:spChg>
        <pc:spChg chg="add mod">
          <ac:chgData name="Vijay Kumar Poloju" userId="1ae1ea26-bca3-4f70-9f2e-7d21832e5995" providerId="ADAL" clId="{BF44384B-F4F7-47BB-8F2D-17635BE08D65}" dt="2024-12-11T22:22:16.249" v="510" actId="404"/>
          <ac:spMkLst>
            <pc:docMk/>
            <pc:sldMk cId="887441169" sldId="270"/>
            <ac:spMk id="60" creationId="{57CB6E00-71D8-37B0-BD34-2D33AF94341A}"/>
          </ac:spMkLst>
        </pc:spChg>
        <pc:spChg chg="add mod">
          <ac:chgData name="Vijay Kumar Poloju" userId="1ae1ea26-bca3-4f70-9f2e-7d21832e5995" providerId="ADAL" clId="{BF44384B-F4F7-47BB-8F2D-17635BE08D65}" dt="2024-12-11T22:20:33.210" v="461" actId="1035"/>
          <ac:spMkLst>
            <pc:docMk/>
            <pc:sldMk cId="887441169" sldId="270"/>
            <ac:spMk id="61" creationId="{A9EDBF98-E55E-5F94-F83F-DFE75A29AAFB}"/>
          </ac:spMkLst>
        </pc:spChg>
        <pc:spChg chg="add mod">
          <ac:chgData name="Vijay Kumar Poloju" userId="1ae1ea26-bca3-4f70-9f2e-7d21832e5995" providerId="ADAL" clId="{BF44384B-F4F7-47BB-8F2D-17635BE08D65}" dt="2024-12-11T22:20:33.210" v="461" actId="1035"/>
          <ac:spMkLst>
            <pc:docMk/>
            <pc:sldMk cId="887441169" sldId="270"/>
            <ac:spMk id="62" creationId="{20402254-2A94-CB42-3FCF-07A15C394851}"/>
          </ac:spMkLst>
        </pc:spChg>
        <pc:spChg chg="add mod">
          <ac:chgData name="Vijay Kumar Poloju" userId="1ae1ea26-bca3-4f70-9f2e-7d21832e5995" providerId="ADAL" clId="{BF44384B-F4F7-47BB-8F2D-17635BE08D65}" dt="2024-12-11T22:22:29.768" v="541" actId="20577"/>
          <ac:spMkLst>
            <pc:docMk/>
            <pc:sldMk cId="887441169" sldId="270"/>
            <ac:spMk id="63" creationId="{12167C5A-216F-DBAF-4E3C-8C59245507B7}"/>
          </ac:spMkLst>
        </pc:spChg>
        <pc:spChg chg="add mod">
          <ac:chgData name="Vijay Kumar Poloju" userId="1ae1ea26-bca3-4f70-9f2e-7d21832e5995" providerId="ADAL" clId="{BF44384B-F4F7-47BB-8F2D-17635BE08D65}" dt="2024-12-11T22:20:33.210" v="461" actId="1035"/>
          <ac:spMkLst>
            <pc:docMk/>
            <pc:sldMk cId="887441169" sldId="270"/>
            <ac:spMk id="64" creationId="{0F037618-C1F5-AD03-5F52-2948667BFB69}"/>
          </ac:spMkLst>
        </pc:spChg>
        <pc:spChg chg="add mod">
          <ac:chgData name="Vijay Kumar Poloju" userId="1ae1ea26-bca3-4f70-9f2e-7d21832e5995" providerId="ADAL" clId="{BF44384B-F4F7-47BB-8F2D-17635BE08D65}" dt="2024-12-11T22:20:33.210" v="461" actId="1035"/>
          <ac:spMkLst>
            <pc:docMk/>
            <pc:sldMk cId="887441169" sldId="270"/>
            <ac:spMk id="65" creationId="{6E4239A8-EF83-A0AA-9F79-8AB3B7BC9FA6}"/>
          </ac:spMkLst>
        </pc:spChg>
        <pc:spChg chg="add mod">
          <ac:chgData name="Vijay Kumar Poloju" userId="1ae1ea26-bca3-4f70-9f2e-7d21832e5995" providerId="ADAL" clId="{BF44384B-F4F7-47BB-8F2D-17635BE08D65}" dt="2024-12-11T22:20:33.210" v="461" actId="1035"/>
          <ac:spMkLst>
            <pc:docMk/>
            <pc:sldMk cId="887441169" sldId="270"/>
            <ac:spMk id="66" creationId="{7A0A7E48-4CF6-9D62-80D3-E7A843907C75}"/>
          </ac:spMkLst>
        </pc:spChg>
        <pc:spChg chg="add mod">
          <ac:chgData name="Vijay Kumar Poloju" userId="1ae1ea26-bca3-4f70-9f2e-7d21832e5995" providerId="ADAL" clId="{BF44384B-F4F7-47BB-8F2D-17635BE08D65}" dt="2024-12-11T22:20:33.210" v="461" actId="1035"/>
          <ac:spMkLst>
            <pc:docMk/>
            <pc:sldMk cId="887441169" sldId="270"/>
            <ac:spMk id="67" creationId="{C0D52EC9-88DA-AC0A-2A3B-6DF6D5111BFF}"/>
          </ac:spMkLst>
        </pc:spChg>
        <pc:grpChg chg="mod">
          <ac:chgData name="Vijay Kumar Poloju" userId="1ae1ea26-bca3-4f70-9f2e-7d21832e5995" providerId="ADAL" clId="{BF44384B-F4F7-47BB-8F2D-17635BE08D65}" dt="2024-12-11T22:20:33.210" v="461" actId="1035"/>
          <ac:grpSpMkLst>
            <pc:docMk/>
            <pc:sldMk cId="887441169" sldId="270"/>
            <ac:grpSpMk id="9" creationId="{CD717188-7088-2F0B-3DF2-12C149F324FE}"/>
          </ac:grpSpMkLst>
        </pc:grpChg>
        <pc:graphicFrameChg chg="add del mod">
          <ac:chgData name="Vijay Kumar Poloju" userId="1ae1ea26-bca3-4f70-9f2e-7d21832e5995" providerId="ADAL" clId="{BF44384B-F4F7-47BB-8F2D-17635BE08D65}" dt="2024-12-11T22:00:03.175" v="92" actId="18245"/>
          <ac:graphicFrameMkLst>
            <pc:docMk/>
            <pc:sldMk cId="887441169" sldId="270"/>
            <ac:graphicFrameMk id="4" creationId="{44B93C86-DE17-1E11-5CA7-5B650A6DBDD0}"/>
          </ac:graphicFrameMkLst>
        </pc:graphicFrameChg>
        <pc:graphicFrameChg chg="add del modGraphic">
          <ac:chgData name="Vijay Kumar Poloju" userId="1ae1ea26-bca3-4f70-9f2e-7d21832e5995" providerId="ADAL" clId="{BF44384B-F4F7-47BB-8F2D-17635BE08D65}" dt="2024-12-11T22:02:41.966" v="107" actId="1032"/>
          <ac:graphicFrameMkLst>
            <pc:docMk/>
            <pc:sldMk cId="887441169" sldId="270"/>
            <ac:graphicFrameMk id="53" creationId="{9F81EAA5-EE1F-D40E-2330-4BED9BE01D15}"/>
          </ac:graphicFrameMkLst>
        </pc:graphicFrameChg>
        <pc:picChg chg="del mod">
          <ac:chgData name="Vijay Kumar Poloju" userId="1ae1ea26-bca3-4f70-9f2e-7d21832e5995" providerId="ADAL" clId="{BF44384B-F4F7-47BB-8F2D-17635BE08D65}" dt="2024-12-11T23:01:24.983" v="571" actId="478"/>
          <ac:picMkLst>
            <pc:docMk/>
            <pc:sldMk cId="887441169" sldId="270"/>
            <ac:picMk id="868" creationId="{51CCDEB7-3745-452E-E4E8-9EBCFFBBB08D}"/>
          </ac:picMkLst>
        </pc:picChg>
        <pc:picChg chg="mod modCrop">
          <ac:chgData name="Vijay Kumar Poloju" userId="1ae1ea26-bca3-4f70-9f2e-7d21832e5995" providerId="ADAL" clId="{BF44384B-F4F7-47BB-8F2D-17635BE08D65}" dt="2024-12-11T23:05:03.192" v="579" actId="1076"/>
          <ac:picMkLst>
            <pc:docMk/>
            <pc:sldMk cId="887441169" sldId="270"/>
            <ac:picMk id="869" creationId="{19C96361-FF6B-8434-94C4-5A315D32B978}"/>
          </ac:picMkLst>
        </pc:picChg>
      </pc:sldChg>
      <pc:sldChg chg="modSp mod">
        <pc:chgData name="Vijay Kumar Poloju" userId="1ae1ea26-bca3-4f70-9f2e-7d21832e5995" providerId="ADAL" clId="{BF44384B-F4F7-47BB-8F2D-17635BE08D65}" dt="2024-12-11T22:39:25.192" v="543" actId="1076"/>
        <pc:sldMkLst>
          <pc:docMk/>
          <pc:sldMk cId="580553064" sldId="275"/>
        </pc:sldMkLst>
        <pc:picChg chg="mod">
          <ac:chgData name="Vijay Kumar Poloju" userId="1ae1ea26-bca3-4f70-9f2e-7d21832e5995" providerId="ADAL" clId="{BF44384B-F4F7-47BB-8F2D-17635BE08D65}" dt="2024-12-11T22:39:25.192" v="543" actId="1076"/>
          <ac:picMkLst>
            <pc:docMk/>
            <pc:sldMk cId="580553064" sldId="275"/>
            <ac:picMk id="4" creationId="{F77A6036-E29A-B10D-F308-7EAB1306DDC2}"/>
          </ac:picMkLst>
        </pc:picChg>
      </pc:sldChg>
      <pc:sldChg chg="modSp mod">
        <pc:chgData name="Vijay Kumar Poloju" userId="1ae1ea26-bca3-4f70-9f2e-7d21832e5995" providerId="ADAL" clId="{BF44384B-F4F7-47BB-8F2D-17635BE08D65}" dt="2024-12-11T21:49:23.552" v="0" actId="1076"/>
        <pc:sldMkLst>
          <pc:docMk/>
          <pc:sldMk cId="2317875656" sldId="276"/>
        </pc:sldMkLst>
        <pc:spChg chg="mod">
          <ac:chgData name="Vijay Kumar Poloju" userId="1ae1ea26-bca3-4f70-9f2e-7d21832e5995" providerId="ADAL" clId="{BF44384B-F4F7-47BB-8F2D-17635BE08D65}" dt="2024-12-11T21:49:23.552" v="0" actId="1076"/>
          <ac:spMkLst>
            <pc:docMk/>
            <pc:sldMk cId="2317875656" sldId="276"/>
            <ac:spMk id="2" creationId="{3F590A7B-EFB6-0475-E33D-9EDD5FC3D9A1}"/>
          </ac:spMkLst>
        </pc:spChg>
      </pc:sldChg>
      <pc:sldChg chg="modSp mod">
        <pc:chgData name="Vijay Kumar Poloju" userId="1ae1ea26-bca3-4f70-9f2e-7d21832e5995" providerId="ADAL" clId="{BF44384B-F4F7-47BB-8F2D-17635BE08D65}" dt="2024-12-12T06:09:16.680" v="674" actId="20577"/>
        <pc:sldMkLst>
          <pc:docMk/>
          <pc:sldMk cId="724685889" sldId="277"/>
        </pc:sldMkLst>
        <pc:spChg chg="mod">
          <ac:chgData name="Vijay Kumar Poloju" userId="1ae1ea26-bca3-4f70-9f2e-7d21832e5995" providerId="ADAL" clId="{BF44384B-F4F7-47BB-8F2D-17635BE08D65}" dt="2024-12-12T06:09:16.680" v="674" actId="20577"/>
          <ac:spMkLst>
            <pc:docMk/>
            <pc:sldMk cId="724685889" sldId="277"/>
            <ac:spMk id="3" creationId="{B3576B7C-75E2-2587-5F1E-44F96E5A9F61}"/>
          </ac:spMkLst>
        </pc:spChg>
      </pc:sldChg>
      <pc:sldChg chg="modSp mod">
        <pc:chgData name="Vijay Kumar Poloju" userId="1ae1ea26-bca3-4f70-9f2e-7d21832e5995" providerId="ADAL" clId="{BF44384B-F4F7-47BB-8F2D-17635BE08D65}" dt="2024-12-12T18:18:05.453" v="814" actId="6549"/>
        <pc:sldMkLst>
          <pc:docMk/>
          <pc:sldMk cId="2426509021" sldId="279"/>
        </pc:sldMkLst>
        <pc:spChg chg="mod">
          <ac:chgData name="Vijay Kumar Poloju" userId="1ae1ea26-bca3-4f70-9f2e-7d21832e5995" providerId="ADAL" clId="{BF44384B-F4F7-47BB-8F2D-17635BE08D65}" dt="2024-12-12T18:18:05.453" v="814" actId="6549"/>
          <ac:spMkLst>
            <pc:docMk/>
            <pc:sldMk cId="2426509021" sldId="279"/>
            <ac:spMk id="3" creationId="{008B63F5-951E-6DAA-6782-A9DCB4107433}"/>
          </ac:spMkLst>
        </pc:spChg>
      </pc:sldChg>
      <pc:sldChg chg="addSp delSp modSp mod">
        <pc:chgData name="Vijay Kumar Poloju" userId="1ae1ea26-bca3-4f70-9f2e-7d21832e5995" providerId="ADAL" clId="{BF44384B-F4F7-47BB-8F2D-17635BE08D65}" dt="2024-12-12T18:21:06.333" v="816" actId="403"/>
        <pc:sldMkLst>
          <pc:docMk/>
          <pc:sldMk cId="1660712699" sldId="280"/>
        </pc:sldMkLst>
        <pc:spChg chg="mod">
          <ac:chgData name="Vijay Kumar Poloju" userId="1ae1ea26-bca3-4f70-9f2e-7d21832e5995" providerId="ADAL" clId="{BF44384B-F4F7-47BB-8F2D-17635BE08D65}" dt="2024-12-11T22:41:16.119" v="549" actId="14100"/>
          <ac:spMkLst>
            <pc:docMk/>
            <pc:sldMk cId="1660712699" sldId="280"/>
            <ac:spMk id="2" creationId="{AA3D86A9-530C-3115-87FB-CC7FD65A4856}"/>
          </ac:spMkLst>
        </pc:spChg>
        <pc:spChg chg="mod">
          <ac:chgData name="Vijay Kumar Poloju" userId="1ae1ea26-bca3-4f70-9f2e-7d21832e5995" providerId="ADAL" clId="{BF44384B-F4F7-47BB-8F2D-17635BE08D65}" dt="2024-12-12T18:21:06.333" v="816" actId="403"/>
          <ac:spMkLst>
            <pc:docMk/>
            <pc:sldMk cId="1660712699" sldId="280"/>
            <ac:spMk id="3" creationId="{008B63F5-951E-6DAA-6782-A9DCB4107433}"/>
          </ac:spMkLst>
        </pc:spChg>
        <pc:spChg chg="del">
          <ac:chgData name="Vijay Kumar Poloju" userId="1ae1ea26-bca3-4f70-9f2e-7d21832e5995" providerId="ADAL" clId="{BF44384B-F4F7-47BB-8F2D-17635BE08D65}" dt="2024-12-11T22:40:46.585" v="544" actId="26606"/>
          <ac:spMkLst>
            <pc:docMk/>
            <pc:sldMk cId="1660712699" sldId="280"/>
            <ac:spMk id="10" creationId="{1DB043B4-68C6-45B9-82AC-A5800EADB8DB}"/>
          </ac:spMkLst>
        </pc:spChg>
        <pc:spChg chg="del">
          <ac:chgData name="Vijay Kumar Poloju" userId="1ae1ea26-bca3-4f70-9f2e-7d21832e5995" providerId="ADAL" clId="{BF44384B-F4F7-47BB-8F2D-17635BE08D65}" dt="2024-12-11T22:40:46.585" v="544" actId="26606"/>
          <ac:spMkLst>
            <pc:docMk/>
            <pc:sldMk cId="1660712699" sldId="280"/>
            <ac:spMk id="12" creationId="{3C64A91D-E535-4C24-A0E3-96A3810E3FDC}"/>
          </ac:spMkLst>
        </pc:spChg>
        <pc:spChg chg="add">
          <ac:chgData name="Vijay Kumar Poloju" userId="1ae1ea26-bca3-4f70-9f2e-7d21832e5995" providerId="ADAL" clId="{BF44384B-F4F7-47BB-8F2D-17635BE08D65}" dt="2024-12-11T22:40:46.585" v="544" actId="26606"/>
          <ac:spMkLst>
            <pc:docMk/>
            <pc:sldMk cId="1660712699" sldId="280"/>
            <ac:spMk id="17" creationId="{1DB043B4-68C6-45B9-82AC-A5800EADB8DB}"/>
          </ac:spMkLst>
        </pc:spChg>
        <pc:grpChg chg="add">
          <ac:chgData name="Vijay Kumar Poloju" userId="1ae1ea26-bca3-4f70-9f2e-7d21832e5995" providerId="ADAL" clId="{BF44384B-F4F7-47BB-8F2D-17635BE08D65}" dt="2024-12-11T22:40:46.585" v="544" actId="26606"/>
          <ac:grpSpMkLst>
            <pc:docMk/>
            <pc:sldMk cId="1660712699" sldId="280"/>
            <ac:grpSpMk id="19" creationId="{9665C101-AF9F-4CCA-9C10-6D9A8027CF31}"/>
          </ac:grpSpMkLst>
        </pc:grpChg>
        <pc:grpChg chg="add">
          <ac:chgData name="Vijay Kumar Poloju" userId="1ae1ea26-bca3-4f70-9f2e-7d21832e5995" providerId="ADAL" clId="{BF44384B-F4F7-47BB-8F2D-17635BE08D65}" dt="2024-12-11T22:40:46.585" v="544" actId="26606"/>
          <ac:grpSpMkLst>
            <pc:docMk/>
            <pc:sldMk cId="1660712699" sldId="280"/>
            <ac:grpSpMk id="23" creationId="{D6E47BA4-8BC2-4A92-8628-86525C6E2A04}"/>
          </ac:grpSpMkLst>
        </pc:grpChg>
        <pc:picChg chg="mod ord">
          <ac:chgData name="Vijay Kumar Poloju" userId="1ae1ea26-bca3-4f70-9f2e-7d21832e5995" providerId="ADAL" clId="{BF44384B-F4F7-47BB-8F2D-17635BE08D65}" dt="2024-12-11T22:40:46.585" v="544" actId="26606"/>
          <ac:picMkLst>
            <pc:docMk/>
            <pc:sldMk cId="1660712699" sldId="280"/>
            <ac:picMk id="4" creationId="{F4EDC925-52E9-8D4A-D19F-C10A28450817}"/>
          </ac:picMkLst>
        </pc:picChg>
        <pc:picChg chg="mod">
          <ac:chgData name="Vijay Kumar Poloju" userId="1ae1ea26-bca3-4f70-9f2e-7d21832e5995" providerId="ADAL" clId="{BF44384B-F4F7-47BB-8F2D-17635BE08D65}" dt="2024-12-11T22:40:46.585" v="544" actId="26606"/>
          <ac:picMkLst>
            <pc:docMk/>
            <pc:sldMk cId="1660712699" sldId="280"/>
            <ac:picMk id="5" creationId="{1412B4AB-7007-1931-4E60-518175A629CF}"/>
          </ac:picMkLst>
        </pc:picChg>
        <pc:picChg chg="mod ord">
          <ac:chgData name="Vijay Kumar Poloju" userId="1ae1ea26-bca3-4f70-9f2e-7d21832e5995" providerId="ADAL" clId="{BF44384B-F4F7-47BB-8F2D-17635BE08D65}" dt="2024-12-11T22:40:46.585" v="544" actId="26606"/>
          <ac:picMkLst>
            <pc:docMk/>
            <pc:sldMk cId="1660712699" sldId="280"/>
            <ac:picMk id="6" creationId="{F31D29B0-FF7E-0D65-3353-CEF1072E794F}"/>
          </ac:picMkLst>
        </pc:picChg>
      </pc:sldChg>
      <pc:sldChg chg="addSp delSp modSp mod setBg addAnim">
        <pc:chgData name="Vijay Kumar Poloju" userId="1ae1ea26-bca3-4f70-9f2e-7d21832e5995" providerId="ADAL" clId="{BF44384B-F4F7-47BB-8F2D-17635BE08D65}" dt="2024-12-12T02:07:20.829" v="622" actId="26606"/>
        <pc:sldMkLst>
          <pc:docMk/>
          <pc:sldMk cId="1845265561" sldId="286"/>
        </pc:sldMkLst>
        <pc:spChg chg="mod">
          <ac:chgData name="Vijay Kumar Poloju" userId="1ae1ea26-bca3-4f70-9f2e-7d21832e5995" providerId="ADAL" clId="{BF44384B-F4F7-47BB-8F2D-17635BE08D65}" dt="2024-12-12T02:07:20.829" v="622" actId="26606"/>
          <ac:spMkLst>
            <pc:docMk/>
            <pc:sldMk cId="1845265561" sldId="286"/>
            <ac:spMk id="2" creationId="{09FEE8C2-9B8C-F98B-CA23-FFDD958103FD}"/>
          </ac:spMkLst>
        </pc:spChg>
        <pc:spChg chg="add del">
          <ac:chgData name="Vijay Kumar Poloju" userId="1ae1ea26-bca3-4f70-9f2e-7d21832e5995" providerId="ADAL" clId="{BF44384B-F4F7-47BB-8F2D-17635BE08D65}" dt="2024-12-12T02:07:20.829" v="622" actId="26606"/>
          <ac:spMkLst>
            <pc:docMk/>
            <pc:sldMk cId="1845265561" sldId="286"/>
            <ac:spMk id="9" creationId="{1DB043B4-68C6-45B9-82AC-A5800EADB8DB}"/>
          </ac:spMkLst>
        </pc:spChg>
        <pc:spChg chg="add del">
          <ac:chgData name="Vijay Kumar Poloju" userId="1ae1ea26-bca3-4f70-9f2e-7d21832e5995" providerId="ADAL" clId="{BF44384B-F4F7-47BB-8F2D-17635BE08D65}" dt="2024-12-12T02:07:20.829" v="622" actId="26606"/>
          <ac:spMkLst>
            <pc:docMk/>
            <pc:sldMk cId="1845265561" sldId="286"/>
            <ac:spMk id="11" creationId="{D87560B9-86B8-4558-93E9-FAB8DBE40C16}"/>
          </ac:spMkLst>
        </pc:spChg>
        <pc:spChg chg="add del">
          <ac:chgData name="Vijay Kumar Poloju" userId="1ae1ea26-bca3-4f70-9f2e-7d21832e5995" providerId="ADAL" clId="{BF44384B-F4F7-47BB-8F2D-17635BE08D65}" dt="2024-12-12T02:07:20.829" v="622" actId="26606"/>
          <ac:spMkLst>
            <pc:docMk/>
            <pc:sldMk cId="1845265561" sldId="286"/>
            <ac:spMk id="13" creationId="{71400469-1077-4353-BFB5-E4159ADF1921}"/>
          </ac:spMkLst>
        </pc:spChg>
        <pc:spChg chg="add del">
          <ac:chgData name="Vijay Kumar Poloju" userId="1ae1ea26-bca3-4f70-9f2e-7d21832e5995" providerId="ADAL" clId="{BF44384B-F4F7-47BB-8F2D-17635BE08D65}" dt="2024-12-12T02:07:20.829" v="622" actId="26606"/>
          <ac:spMkLst>
            <pc:docMk/>
            <pc:sldMk cId="1845265561" sldId="286"/>
            <ac:spMk id="15" creationId="{F28851F7-6B20-43F1-90FF-B41CE11AFC7E}"/>
          </ac:spMkLst>
        </pc:spChg>
        <pc:spChg chg="add del">
          <ac:chgData name="Vijay Kumar Poloju" userId="1ae1ea26-bca3-4f70-9f2e-7d21832e5995" providerId="ADAL" clId="{BF44384B-F4F7-47BB-8F2D-17635BE08D65}" dt="2024-12-12T02:07:20.829" v="622" actId="26606"/>
          <ac:spMkLst>
            <pc:docMk/>
            <pc:sldMk cId="1845265561" sldId="286"/>
            <ac:spMk id="17" creationId="{09E6BACC-8290-425B-A517-1914E16D829A}"/>
          </ac:spMkLst>
        </pc:spChg>
        <pc:spChg chg="add del">
          <ac:chgData name="Vijay Kumar Poloju" userId="1ae1ea26-bca3-4f70-9f2e-7d21832e5995" providerId="ADAL" clId="{BF44384B-F4F7-47BB-8F2D-17635BE08D65}" dt="2024-12-12T02:07:20.822" v="621" actId="26606"/>
          <ac:spMkLst>
            <pc:docMk/>
            <pc:sldMk cId="1845265561" sldId="286"/>
            <ac:spMk id="22" creationId="{1DB043B4-68C6-45B9-82AC-A5800EADB8DB}"/>
          </ac:spMkLst>
        </pc:spChg>
        <pc:spChg chg="add del">
          <ac:chgData name="Vijay Kumar Poloju" userId="1ae1ea26-bca3-4f70-9f2e-7d21832e5995" providerId="ADAL" clId="{BF44384B-F4F7-47BB-8F2D-17635BE08D65}" dt="2024-12-12T02:07:20.822" v="621" actId="26606"/>
          <ac:spMkLst>
            <pc:docMk/>
            <pc:sldMk cId="1845265561" sldId="286"/>
            <ac:spMk id="28" creationId="{94459D96-B947-4C7F-8BCA-915F8B07C0AA}"/>
          </ac:spMkLst>
        </pc:spChg>
        <pc:spChg chg="add">
          <ac:chgData name="Vijay Kumar Poloju" userId="1ae1ea26-bca3-4f70-9f2e-7d21832e5995" providerId="ADAL" clId="{BF44384B-F4F7-47BB-8F2D-17635BE08D65}" dt="2024-12-12T02:07:20.829" v="622" actId="26606"/>
          <ac:spMkLst>
            <pc:docMk/>
            <pc:sldMk cId="1845265561" sldId="286"/>
            <ac:spMk id="34" creationId="{1DB043B4-68C6-45B9-82AC-A5800EADB8DB}"/>
          </ac:spMkLst>
        </pc:spChg>
        <pc:spChg chg="add">
          <ac:chgData name="Vijay Kumar Poloju" userId="1ae1ea26-bca3-4f70-9f2e-7d21832e5995" providerId="ADAL" clId="{BF44384B-F4F7-47BB-8F2D-17635BE08D65}" dt="2024-12-12T02:07:20.829" v="622" actId="26606"/>
          <ac:spMkLst>
            <pc:docMk/>
            <pc:sldMk cId="1845265561" sldId="286"/>
            <ac:spMk id="35" creationId="{28A00A08-E4E6-4184-B484-E0E034072AE0}"/>
          </ac:spMkLst>
        </pc:spChg>
        <pc:grpChg chg="add del">
          <ac:chgData name="Vijay Kumar Poloju" userId="1ae1ea26-bca3-4f70-9f2e-7d21832e5995" providerId="ADAL" clId="{BF44384B-F4F7-47BB-8F2D-17635BE08D65}" dt="2024-12-12T02:07:20.822" v="621" actId="26606"/>
          <ac:grpSpMkLst>
            <pc:docMk/>
            <pc:sldMk cId="1845265561" sldId="286"/>
            <ac:grpSpMk id="24" creationId="{73840CF4-F848-4FE0-AEA6-C9E806911B9E}"/>
          </ac:grpSpMkLst>
        </pc:grpChg>
        <pc:grpChg chg="add">
          <ac:chgData name="Vijay Kumar Poloju" userId="1ae1ea26-bca3-4f70-9f2e-7d21832e5995" providerId="ADAL" clId="{BF44384B-F4F7-47BB-8F2D-17635BE08D65}" dt="2024-12-12T02:07:20.829" v="622" actId="26606"/>
          <ac:grpSpMkLst>
            <pc:docMk/>
            <pc:sldMk cId="1845265561" sldId="286"/>
            <ac:grpSpMk id="30" creationId="{4B158E9A-DBF4-4AA7-B6B7-8C8EB2FBDD68}"/>
          </ac:grpSpMkLst>
        </pc:grpChg>
        <pc:grpChg chg="add">
          <ac:chgData name="Vijay Kumar Poloju" userId="1ae1ea26-bca3-4f70-9f2e-7d21832e5995" providerId="ADAL" clId="{BF44384B-F4F7-47BB-8F2D-17635BE08D65}" dt="2024-12-12T02:07:20.829" v="622" actId="26606"/>
          <ac:grpSpMkLst>
            <pc:docMk/>
            <pc:sldMk cId="1845265561" sldId="286"/>
            <ac:grpSpMk id="36" creationId="{0780E404-3121-4F33-AF2D-65F659A97798}"/>
          </ac:grpSpMkLst>
        </pc:grpChg>
        <pc:picChg chg="mod">
          <ac:chgData name="Vijay Kumar Poloju" userId="1ae1ea26-bca3-4f70-9f2e-7d21832e5995" providerId="ADAL" clId="{BF44384B-F4F7-47BB-8F2D-17635BE08D65}" dt="2024-12-12T02:07:20.829" v="622" actId="26606"/>
          <ac:picMkLst>
            <pc:docMk/>
            <pc:sldMk cId="1845265561" sldId="286"/>
            <ac:picMk id="4" creationId="{444F9560-4CAB-4A64-02B9-EC5023D4A6EF}"/>
          </ac:picMkLst>
        </pc:picChg>
      </pc:sldChg>
      <pc:sldChg chg="addSp delSp modSp new add del mod chgLayout">
        <pc:chgData name="Vijay Kumar Poloju" userId="1ae1ea26-bca3-4f70-9f2e-7d21832e5995" providerId="ADAL" clId="{BF44384B-F4F7-47BB-8F2D-17635BE08D65}" dt="2024-12-11T22:05:30.644" v="127" actId="47"/>
        <pc:sldMkLst>
          <pc:docMk/>
          <pc:sldMk cId="1896650887" sldId="288"/>
        </pc:sldMkLst>
        <pc:spChg chg="del">
          <ac:chgData name="Vijay Kumar Poloju" userId="1ae1ea26-bca3-4f70-9f2e-7d21832e5995" providerId="ADAL" clId="{BF44384B-F4F7-47BB-8F2D-17635BE08D65}" dt="2024-12-11T22:03:36.024" v="115" actId="478"/>
          <ac:spMkLst>
            <pc:docMk/>
            <pc:sldMk cId="1896650887" sldId="288"/>
            <ac:spMk id="2" creationId="{C3646628-3983-BAE2-CC2F-04FDF1639D5A}"/>
          </ac:spMkLst>
        </pc:spChg>
        <pc:spChg chg="add del">
          <ac:chgData name="Vijay Kumar Poloju" userId="1ae1ea26-bca3-4f70-9f2e-7d21832e5995" providerId="ADAL" clId="{BF44384B-F4F7-47BB-8F2D-17635BE08D65}" dt="2024-12-11T22:05:06.778" v="120" actId="478"/>
          <ac:spMkLst>
            <pc:docMk/>
            <pc:sldMk cId="1896650887" sldId="288"/>
            <ac:spMk id="3" creationId="{C3621F78-4866-C7DE-8559-F5DA14C796C9}"/>
          </ac:spMkLst>
        </pc:spChg>
        <pc:spChg chg="mod">
          <ac:chgData name="Vijay Kumar Poloju" userId="1ae1ea26-bca3-4f70-9f2e-7d21832e5995" providerId="ADAL" clId="{BF44384B-F4F7-47BB-8F2D-17635BE08D65}" dt="2024-12-11T22:03:37.322" v="116"/>
          <ac:spMkLst>
            <pc:docMk/>
            <pc:sldMk cId="1896650887" sldId="288"/>
            <ac:spMk id="5" creationId="{AFD0EB6C-9259-0314-CA7E-D6FF8308895E}"/>
          </ac:spMkLst>
        </pc:spChg>
        <pc:spChg chg="mod">
          <ac:chgData name="Vijay Kumar Poloju" userId="1ae1ea26-bca3-4f70-9f2e-7d21832e5995" providerId="ADAL" clId="{BF44384B-F4F7-47BB-8F2D-17635BE08D65}" dt="2024-12-11T22:03:37.322" v="116"/>
          <ac:spMkLst>
            <pc:docMk/>
            <pc:sldMk cId="1896650887" sldId="288"/>
            <ac:spMk id="6" creationId="{9A7CE0F3-F57F-5791-8852-4290C2F07FEC}"/>
          </ac:spMkLst>
        </pc:spChg>
        <pc:spChg chg="mod">
          <ac:chgData name="Vijay Kumar Poloju" userId="1ae1ea26-bca3-4f70-9f2e-7d21832e5995" providerId="ADAL" clId="{BF44384B-F4F7-47BB-8F2D-17635BE08D65}" dt="2024-12-11T22:03:37.322" v="116"/>
          <ac:spMkLst>
            <pc:docMk/>
            <pc:sldMk cId="1896650887" sldId="288"/>
            <ac:spMk id="7" creationId="{E177074F-05AB-8F66-7B4A-13C82F3FACEB}"/>
          </ac:spMkLst>
        </pc:spChg>
        <pc:spChg chg="mod">
          <ac:chgData name="Vijay Kumar Poloju" userId="1ae1ea26-bca3-4f70-9f2e-7d21832e5995" providerId="ADAL" clId="{BF44384B-F4F7-47BB-8F2D-17635BE08D65}" dt="2024-12-11T22:03:37.322" v="116"/>
          <ac:spMkLst>
            <pc:docMk/>
            <pc:sldMk cId="1896650887" sldId="288"/>
            <ac:spMk id="8" creationId="{B9166AC9-9564-3160-7F36-63D7C1A2CE90}"/>
          </ac:spMkLst>
        </pc:spChg>
        <pc:spChg chg="mod">
          <ac:chgData name="Vijay Kumar Poloju" userId="1ae1ea26-bca3-4f70-9f2e-7d21832e5995" providerId="ADAL" clId="{BF44384B-F4F7-47BB-8F2D-17635BE08D65}" dt="2024-12-11T22:03:37.322" v="116"/>
          <ac:spMkLst>
            <pc:docMk/>
            <pc:sldMk cId="1896650887" sldId="288"/>
            <ac:spMk id="9" creationId="{B5FDDEBF-D101-F757-D72B-C1DAF6BF4B3B}"/>
          </ac:spMkLst>
        </pc:spChg>
        <pc:spChg chg="mod">
          <ac:chgData name="Vijay Kumar Poloju" userId="1ae1ea26-bca3-4f70-9f2e-7d21832e5995" providerId="ADAL" clId="{BF44384B-F4F7-47BB-8F2D-17635BE08D65}" dt="2024-12-11T22:03:37.322" v="116"/>
          <ac:spMkLst>
            <pc:docMk/>
            <pc:sldMk cId="1896650887" sldId="288"/>
            <ac:spMk id="10" creationId="{FED93258-4DC7-B31E-AD79-F32513708269}"/>
          </ac:spMkLst>
        </pc:spChg>
        <pc:spChg chg="mod">
          <ac:chgData name="Vijay Kumar Poloju" userId="1ae1ea26-bca3-4f70-9f2e-7d21832e5995" providerId="ADAL" clId="{BF44384B-F4F7-47BB-8F2D-17635BE08D65}" dt="2024-12-11T22:03:37.322" v="116"/>
          <ac:spMkLst>
            <pc:docMk/>
            <pc:sldMk cId="1896650887" sldId="288"/>
            <ac:spMk id="11" creationId="{8C9AE500-41EA-DF2A-08F2-7654C08C79A4}"/>
          </ac:spMkLst>
        </pc:spChg>
        <pc:spChg chg="mod">
          <ac:chgData name="Vijay Kumar Poloju" userId="1ae1ea26-bca3-4f70-9f2e-7d21832e5995" providerId="ADAL" clId="{BF44384B-F4F7-47BB-8F2D-17635BE08D65}" dt="2024-12-11T22:03:37.322" v="116"/>
          <ac:spMkLst>
            <pc:docMk/>
            <pc:sldMk cId="1896650887" sldId="288"/>
            <ac:spMk id="12" creationId="{0702A7AA-C7F5-B896-1D3F-C9EB464D7C3F}"/>
          </ac:spMkLst>
        </pc:spChg>
        <pc:spChg chg="mod">
          <ac:chgData name="Vijay Kumar Poloju" userId="1ae1ea26-bca3-4f70-9f2e-7d21832e5995" providerId="ADAL" clId="{BF44384B-F4F7-47BB-8F2D-17635BE08D65}" dt="2024-12-11T22:03:37.322" v="116"/>
          <ac:spMkLst>
            <pc:docMk/>
            <pc:sldMk cId="1896650887" sldId="288"/>
            <ac:spMk id="13" creationId="{565937C7-83C5-5E84-080B-8D3DBBC1391F}"/>
          </ac:spMkLst>
        </pc:spChg>
        <pc:spChg chg="mod">
          <ac:chgData name="Vijay Kumar Poloju" userId="1ae1ea26-bca3-4f70-9f2e-7d21832e5995" providerId="ADAL" clId="{BF44384B-F4F7-47BB-8F2D-17635BE08D65}" dt="2024-12-11T22:03:37.322" v="116"/>
          <ac:spMkLst>
            <pc:docMk/>
            <pc:sldMk cId="1896650887" sldId="288"/>
            <ac:spMk id="14" creationId="{E33BE660-3A71-1C4B-0293-A293E8CC3BFC}"/>
          </ac:spMkLst>
        </pc:spChg>
        <pc:spChg chg="mod">
          <ac:chgData name="Vijay Kumar Poloju" userId="1ae1ea26-bca3-4f70-9f2e-7d21832e5995" providerId="ADAL" clId="{BF44384B-F4F7-47BB-8F2D-17635BE08D65}" dt="2024-12-11T22:03:37.322" v="116"/>
          <ac:spMkLst>
            <pc:docMk/>
            <pc:sldMk cId="1896650887" sldId="288"/>
            <ac:spMk id="15" creationId="{4F798AD0-FD50-65AA-603F-D5A9AD77BD63}"/>
          </ac:spMkLst>
        </pc:spChg>
        <pc:spChg chg="mod">
          <ac:chgData name="Vijay Kumar Poloju" userId="1ae1ea26-bca3-4f70-9f2e-7d21832e5995" providerId="ADAL" clId="{BF44384B-F4F7-47BB-8F2D-17635BE08D65}" dt="2024-12-11T22:03:37.322" v="116"/>
          <ac:spMkLst>
            <pc:docMk/>
            <pc:sldMk cId="1896650887" sldId="288"/>
            <ac:spMk id="16" creationId="{E4392971-A71D-3AAF-7CAE-1CD23CFD3327}"/>
          </ac:spMkLst>
        </pc:spChg>
        <pc:spChg chg="mod">
          <ac:chgData name="Vijay Kumar Poloju" userId="1ae1ea26-bca3-4f70-9f2e-7d21832e5995" providerId="ADAL" clId="{BF44384B-F4F7-47BB-8F2D-17635BE08D65}" dt="2024-12-11T22:03:37.322" v="116"/>
          <ac:spMkLst>
            <pc:docMk/>
            <pc:sldMk cId="1896650887" sldId="288"/>
            <ac:spMk id="17" creationId="{316C72E2-D7A7-D330-8C18-1392631571A7}"/>
          </ac:spMkLst>
        </pc:spChg>
        <pc:spChg chg="mod">
          <ac:chgData name="Vijay Kumar Poloju" userId="1ae1ea26-bca3-4f70-9f2e-7d21832e5995" providerId="ADAL" clId="{BF44384B-F4F7-47BB-8F2D-17635BE08D65}" dt="2024-12-11T22:03:37.322" v="116"/>
          <ac:spMkLst>
            <pc:docMk/>
            <pc:sldMk cId="1896650887" sldId="288"/>
            <ac:spMk id="18" creationId="{197DF052-3ACC-42AC-DF4D-6A7B445CDD20}"/>
          </ac:spMkLst>
        </pc:spChg>
        <pc:spChg chg="mod">
          <ac:chgData name="Vijay Kumar Poloju" userId="1ae1ea26-bca3-4f70-9f2e-7d21832e5995" providerId="ADAL" clId="{BF44384B-F4F7-47BB-8F2D-17635BE08D65}" dt="2024-12-11T22:03:37.322" v="116"/>
          <ac:spMkLst>
            <pc:docMk/>
            <pc:sldMk cId="1896650887" sldId="288"/>
            <ac:spMk id="19" creationId="{CFA9941E-DB24-0A73-96A3-C11839561867}"/>
          </ac:spMkLst>
        </pc:spChg>
        <pc:spChg chg="mod">
          <ac:chgData name="Vijay Kumar Poloju" userId="1ae1ea26-bca3-4f70-9f2e-7d21832e5995" providerId="ADAL" clId="{BF44384B-F4F7-47BB-8F2D-17635BE08D65}" dt="2024-12-11T22:03:37.322" v="116"/>
          <ac:spMkLst>
            <pc:docMk/>
            <pc:sldMk cId="1896650887" sldId="288"/>
            <ac:spMk id="20" creationId="{1E813F4C-2FCB-EB49-3E13-3414766B57A2}"/>
          </ac:spMkLst>
        </pc:spChg>
        <pc:spChg chg="mod">
          <ac:chgData name="Vijay Kumar Poloju" userId="1ae1ea26-bca3-4f70-9f2e-7d21832e5995" providerId="ADAL" clId="{BF44384B-F4F7-47BB-8F2D-17635BE08D65}" dt="2024-12-11T22:03:37.322" v="116"/>
          <ac:spMkLst>
            <pc:docMk/>
            <pc:sldMk cId="1896650887" sldId="288"/>
            <ac:spMk id="21" creationId="{2F179B68-31E1-8373-84A6-064368532C19}"/>
          </ac:spMkLst>
        </pc:spChg>
        <pc:spChg chg="mod">
          <ac:chgData name="Vijay Kumar Poloju" userId="1ae1ea26-bca3-4f70-9f2e-7d21832e5995" providerId="ADAL" clId="{BF44384B-F4F7-47BB-8F2D-17635BE08D65}" dt="2024-12-11T22:03:37.322" v="116"/>
          <ac:spMkLst>
            <pc:docMk/>
            <pc:sldMk cId="1896650887" sldId="288"/>
            <ac:spMk id="22" creationId="{A2B39F8B-6E70-5180-0A70-2A333F923359}"/>
          </ac:spMkLst>
        </pc:spChg>
        <pc:spChg chg="mod">
          <ac:chgData name="Vijay Kumar Poloju" userId="1ae1ea26-bca3-4f70-9f2e-7d21832e5995" providerId="ADAL" clId="{BF44384B-F4F7-47BB-8F2D-17635BE08D65}" dt="2024-12-11T22:03:37.322" v="116"/>
          <ac:spMkLst>
            <pc:docMk/>
            <pc:sldMk cId="1896650887" sldId="288"/>
            <ac:spMk id="23" creationId="{3459C502-9A85-B9C2-BA33-170240857C8D}"/>
          </ac:spMkLst>
        </pc:spChg>
        <pc:spChg chg="mod">
          <ac:chgData name="Vijay Kumar Poloju" userId="1ae1ea26-bca3-4f70-9f2e-7d21832e5995" providerId="ADAL" clId="{BF44384B-F4F7-47BB-8F2D-17635BE08D65}" dt="2024-12-11T22:03:37.322" v="116"/>
          <ac:spMkLst>
            <pc:docMk/>
            <pc:sldMk cId="1896650887" sldId="288"/>
            <ac:spMk id="24" creationId="{0A22498F-AC83-173F-C725-E80DABC20809}"/>
          </ac:spMkLst>
        </pc:spChg>
        <pc:spChg chg="mod">
          <ac:chgData name="Vijay Kumar Poloju" userId="1ae1ea26-bca3-4f70-9f2e-7d21832e5995" providerId="ADAL" clId="{BF44384B-F4F7-47BB-8F2D-17635BE08D65}" dt="2024-12-11T22:03:37.322" v="116"/>
          <ac:spMkLst>
            <pc:docMk/>
            <pc:sldMk cId="1896650887" sldId="288"/>
            <ac:spMk id="25" creationId="{D63140AD-98C1-D92E-0897-752517DBBBDE}"/>
          </ac:spMkLst>
        </pc:spChg>
        <pc:spChg chg="mod">
          <ac:chgData name="Vijay Kumar Poloju" userId="1ae1ea26-bca3-4f70-9f2e-7d21832e5995" providerId="ADAL" clId="{BF44384B-F4F7-47BB-8F2D-17635BE08D65}" dt="2024-12-11T22:03:37.322" v="116"/>
          <ac:spMkLst>
            <pc:docMk/>
            <pc:sldMk cId="1896650887" sldId="288"/>
            <ac:spMk id="26" creationId="{A9562302-16ED-D4D4-A292-9665C0C205A0}"/>
          </ac:spMkLst>
        </pc:spChg>
        <pc:spChg chg="mod">
          <ac:chgData name="Vijay Kumar Poloju" userId="1ae1ea26-bca3-4f70-9f2e-7d21832e5995" providerId="ADAL" clId="{BF44384B-F4F7-47BB-8F2D-17635BE08D65}" dt="2024-12-11T22:03:37.322" v="116"/>
          <ac:spMkLst>
            <pc:docMk/>
            <pc:sldMk cId="1896650887" sldId="288"/>
            <ac:spMk id="27" creationId="{B86E20D4-6E90-CB70-1DBE-AFD61E2B5234}"/>
          </ac:spMkLst>
        </pc:spChg>
        <pc:spChg chg="mod">
          <ac:chgData name="Vijay Kumar Poloju" userId="1ae1ea26-bca3-4f70-9f2e-7d21832e5995" providerId="ADAL" clId="{BF44384B-F4F7-47BB-8F2D-17635BE08D65}" dt="2024-12-11T22:03:37.322" v="116"/>
          <ac:spMkLst>
            <pc:docMk/>
            <pc:sldMk cId="1896650887" sldId="288"/>
            <ac:spMk id="28" creationId="{2E76B392-6768-9308-864D-ED0F3093ACCB}"/>
          </ac:spMkLst>
        </pc:spChg>
        <pc:spChg chg="mod">
          <ac:chgData name="Vijay Kumar Poloju" userId="1ae1ea26-bca3-4f70-9f2e-7d21832e5995" providerId="ADAL" clId="{BF44384B-F4F7-47BB-8F2D-17635BE08D65}" dt="2024-12-11T22:03:37.322" v="116"/>
          <ac:spMkLst>
            <pc:docMk/>
            <pc:sldMk cId="1896650887" sldId="288"/>
            <ac:spMk id="29" creationId="{AF48187A-2F8B-86F3-A7E8-E7977160CBE9}"/>
          </ac:spMkLst>
        </pc:spChg>
        <pc:spChg chg="mod">
          <ac:chgData name="Vijay Kumar Poloju" userId="1ae1ea26-bca3-4f70-9f2e-7d21832e5995" providerId="ADAL" clId="{BF44384B-F4F7-47BB-8F2D-17635BE08D65}" dt="2024-12-11T22:03:37.322" v="116"/>
          <ac:spMkLst>
            <pc:docMk/>
            <pc:sldMk cId="1896650887" sldId="288"/>
            <ac:spMk id="30" creationId="{DBD3B37D-CDBF-A516-00B8-3285DB9D8BF3}"/>
          </ac:spMkLst>
        </pc:spChg>
        <pc:spChg chg="mod">
          <ac:chgData name="Vijay Kumar Poloju" userId="1ae1ea26-bca3-4f70-9f2e-7d21832e5995" providerId="ADAL" clId="{BF44384B-F4F7-47BB-8F2D-17635BE08D65}" dt="2024-12-11T22:03:37.322" v="116"/>
          <ac:spMkLst>
            <pc:docMk/>
            <pc:sldMk cId="1896650887" sldId="288"/>
            <ac:spMk id="31" creationId="{23CE2A1A-6F42-72FB-2311-6E792DED0F75}"/>
          </ac:spMkLst>
        </pc:spChg>
        <pc:spChg chg="mod">
          <ac:chgData name="Vijay Kumar Poloju" userId="1ae1ea26-bca3-4f70-9f2e-7d21832e5995" providerId="ADAL" clId="{BF44384B-F4F7-47BB-8F2D-17635BE08D65}" dt="2024-12-11T22:03:37.322" v="116"/>
          <ac:spMkLst>
            <pc:docMk/>
            <pc:sldMk cId="1896650887" sldId="288"/>
            <ac:spMk id="32" creationId="{84C12DF3-456A-7253-CDA0-409DA159F7A8}"/>
          </ac:spMkLst>
        </pc:spChg>
        <pc:spChg chg="mod">
          <ac:chgData name="Vijay Kumar Poloju" userId="1ae1ea26-bca3-4f70-9f2e-7d21832e5995" providerId="ADAL" clId="{BF44384B-F4F7-47BB-8F2D-17635BE08D65}" dt="2024-12-11T22:03:37.322" v="116"/>
          <ac:spMkLst>
            <pc:docMk/>
            <pc:sldMk cId="1896650887" sldId="288"/>
            <ac:spMk id="33" creationId="{A75F4DF1-ABDA-6257-6EFB-26FDC1304172}"/>
          </ac:spMkLst>
        </pc:spChg>
        <pc:spChg chg="mod">
          <ac:chgData name="Vijay Kumar Poloju" userId="1ae1ea26-bca3-4f70-9f2e-7d21832e5995" providerId="ADAL" clId="{BF44384B-F4F7-47BB-8F2D-17635BE08D65}" dt="2024-12-11T22:03:37.322" v="116"/>
          <ac:spMkLst>
            <pc:docMk/>
            <pc:sldMk cId="1896650887" sldId="288"/>
            <ac:spMk id="34" creationId="{518ECC8D-B75F-D1CD-6892-8CDF27DE66F9}"/>
          </ac:spMkLst>
        </pc:spChg>
        <pc:spChg chg="mod">
          <ac:chgData name="Vijay Kumar Poloju" userId="1ae1ea26-bca3-4f70-9f2e-7d21832e5995" providerId="ADAL" clId="{BF44384B-F4F7-47BB-8F2D-17635BE08D65}" dt="2024-12-11T22:03:37.322" v="116"/>
          <ac:spMkLst>
            <pc:docMk/>
            <pc:sldMk cId="1896650887" sldId="288"/>
            <ac:spMk id="35" creationId="{C4F045B9-6850-DEC7-5314-7556C6B85F14}"/>
          </ac:spMkLst>
        </pc:spChg>
        <pc:spChg chg="mod">
          <ac:chgData name="Vijay Kumar Poloju" userId="1ae1ea26-bca3-4f70-9f2e-7d21832e5995" providerId="ADAL" clId="{BF44384B-F4F7-47BB-8F2D-17635BE08D65}" dt="2024-12-11T22:03:37.322" v="116"/>
          <ac:spMkLst>
            <pc:docMk/>
            <pc:sldMk cId="1896650887" sldId="288"/>
            <ac:spMk id="36" creationId="{33F38F33-5CB2-6C9D-BDEE-031676AEBA19}"/>
          </ac:spMkLst>
        </pc:spChg>
        <pc:spChg chg="mod">
          <ac:chgData name="Vijay Kumar Poloju" userId="1ae1ea26-bca3-4f70-9f2e-7d21832e5995" providerId="ADAL" clId="{BF44384B-F4F7-47BB-8F2D-17635BE08D65}" dt="2024-12-11T22:03:37.322" v="116"/>
          <ac:spMkLst>
            <pc:docMk/>
            <pc:sldMk cId="1896650887" sldId="288"/>
            <ac:spMk id="37" creationId="{FA4462D2-4610-6DF7-F69A-E760FA544957}"/>
          </ac:spMkLst>
        </pc:spChg>
        <pc:spChg chg="mod">
          <ac:chgData name="Vijay Kumar Poloju" userId="1ae1ea26-bca3-4f70-9f2e-7d21832e5995" providerId="ADAL" clId="{BF44384B-F4F7-47BB-8F2D-17635BE08D65}" dt="2024-12-11T22:03:37.322" v="116"/>
          <ac:spMkLst>
            <pc:docMk/>
            <pc:sldMk cId="1896650887" sldId="288"/>
            <ac:spMk id="38" creationId="{87FA35BF-E29F-6428-8BCF-5D6908CE9B9B}"/>
          </ac:spMkLst>
        </pc:spChg>
        <pc:spChg chg="mod">
          <ac:chgData name="Vijay Kumar Poloju" userId="1ae1ea26-bca3-4f70-9f2e-7d21832e5995" providerId="ADAL" clId="{BF44384B-F4F7-47BB-8F2D-17635BE08D65}" dt="2024-12-11T22:03:37.322" v="116"/>
          <ac:spMkLst>
            <pc:docMk/>
            <pc:sldMk cId="1896650887" sldId="288"/>
            <ac:spMk id="39" creationId="{E7A6BD0B-4452-83B2-C0B3-B8B03B9BDCC0}"/>
          </ac:spMkLst>
        </pc:spChg>
        <pc:spChg chg="mod">
          <ac:chgData name="Vijay Kumar Poloju" userId="1ae1ea26-bca3-4f70-9f2e-7d21832e5995" providerId="ADAL" clId="{BF44384B-F4F7-47BB-8F2D-17635BE08D65}" dt="2024-12-11T22:03:37.322" v="116"/>
          <ac:spMkLst>
            <pc:docMk/>
            <pc:sldMk cId="1896650887" sldId="288"/>
            <ac:spMk id="40" creationId="{472B4E01-A2D4-8108-6443-609322AD5060}"/>
          </ac:spMkLst>
        </pc:spChg>
        <pc:spChg chg="mod">
          <ac:chgData name="Vijay Kumar Poloju" userId="1ae1ea26-bca3-4f70-9f2e-7d21832e5995" providerId="ADAL" clId="{BF44384B-F4F7-47BB-8F2D-17635BE08D65}" dt="2024-12-11T22:03:37.322" v="116"/>
          <ac:spMkLst>
            <pc:docMk/>
            <pc:sldMk cId="1896650887" sldId="288"/>
            <ac:spMk id="41" creationId="{56BCBB5D-44FC-D302-AF25-0A3ACE20A9EF}"/>
          </ac:spMkLst>
        </pc:spChg>
        <pc:spChg chg="mod">
          <ac:chgData name="Vijay Kumar Poloju" userId="1ae1ea26-bca3-4f70-9f2e-7d21832e5995" providerId="ADAL" clId="{BF44384B-F4F7-47BB-8F2D-17635BE08D65}" dt="2024-12-11T22:03:37.322" v="116"/>
          <ac:spMkLst>
            <pc:docMk/>
            <pc:sldMk cId="1896650887" sldId="288"/>
            <ac:spMk id="42" creationId="{535D6709-F890-938A-005E-7EEC372FF92C}"/>
          </ac:spMkLst>
        </pc:spChg>
        <pc:spChg chg="mod">
          <ac:chgData name="Vijay Kumar Poloju" userId="1ae1ea26-bca3-4f70-9f2e-7d21832e5995" providerId="ADAL" clId="{BF44384B-F4F7-47BB-8F2D-17635BE08D65}" dt="2024-12-11T22:03:37.322" v="116"/>
          <ac:spMkLst>
            <pc:docMk/>
            <pc:sldMk cId="1896650887" sldId="288"/>
            <ac:spMk id="43" creationId="{73F3ECC2-051C-DB9D-57A2-3C89461C9B47}"/>
          </ac:spMkLst>
        </pc:spChg>
        <pc:spChg chg="mod">
          <ac:chgData name="Vijay Kumar Poloju" userId="1ae1ea26-bca3-4f70-9f2e-7d21832e5995" providerId="ADAL" clId="{BF44384B-F4F7-47BB-8F2D-17635BE08D65}" dt="2024-12-11T22:03:37.322" v="116"/>
          <ac:spMkLst>
            <pc:docMk/>
            <pc:sldMk cId="1896650887" sldId="288"/>
            <ac:spMk id="44" creationId="{B64FCE75-CE2E-1060-9F70-D38503185AFD}"/>
          </ac:spMkLst>
        </pc:spChg>
        <pc:spChg chg="mod">
          <ac:chgData name="Vijay Kumar Poloju" userId="1ae1ea26-bca3-4f70-9f2e-7d21832e5995" providerId="ADAL" clId="{BF44384B-F4F7-47BB-8F2D-17635BE08D65}" dt="2024-12-11T22:03:37.322" v="116"/>
          <ac:spMkLst>
            <pc:docMk/>
            <pc:sldMk cId="1896650887" sldId="288"/>
            <ac:spMk id="45" creationId="{CD56536C-E3BC-E299-63EE-D7A3984EC4BB}"/>
          </ac:spMkLst>
        </pc:spChg>
        <pc:spChg chg="mod">
          <ac:chgData name="Vijay Kumar Poloju" userId="1ae1ea26-bca3-4f70-9f2e-7d21832e5995" providerId="ADAL" clId="{BF44384B-F4F7-47BB-8F2D-17635BE08D65}" dt="2024-12-11T22:03:37.322" v="116"/>
          <ac:spMkLst>
            <pc:docMk/>
            <pc:sldMk cId="1896650887" sldId="288"/>
            <ac:spMk id="46" creationId="{D132CF16-2C53-3057-B649-A556F88C77B2}"/>
          </ac:spMkLst>
        </pc:spChg>
        <pc:spChg chg="add del mod ord">
          <ac:chgData name="Vijay Kumar Poloju" userId="1ae1ea26-bca3-4f70-9f2e-7d21832e5995" providerId="ADAL" clId="{BF44384B-F4F7-47BB-8F2D-17635BE08D65}" dt="2024-12-11T22:03:59.596" v="119" actId="700"/>
          <ac:spMkLst>
            <pc:docMk/>
            <pc:sldMk cId="1896650887" sldId="288"/>
            <ac:spMk id="47" creationId="{C44D485F-4ACD-0630-6E24-F01843E4B47F}"/>
          </ac:spMkLst>
        </pc:spChg>
        <pc:spChg chg="add del mod ord">
          <ac:chgData name="Vijay Kumar Poloju" userId="1ae1ea26-bca3-4f70-9f2e-7d21832e5995" providerId="ADAL" clId="{BF44384B-F4F7-47BB-8F2D-17635BE08D65}" dt="2024-12-11T22:03:59.596" v="119" actId="700"/>
          <ac:spMkLst>
            <pc:docMk/>
            <pc:sldMk cId="1896650887" sldId="288"/>
            <ac:spMk id="48" creationId="{E7D89866-3B21-B6F4-3A6A-967AD8893209}"/>
          </ac:spMkLst>
        </pc:spChg>
        <pc:grpChg chg="add del mod">
          <ac:chgData name="Vijay Kumar Poloju" userId="1ae1ea26-bca3-4f70-9f2e-7d21832e5995" providerId="ADAL" clId="{BF44384B-F4F7-47BB-8F2D-17635BE08D65}" dt="2024-12-11T22:05:20.609" v="126" actId="21"/>
          <ac:grpSpMkLst>
            <pc:docMk/>
            <pc:sldMk cId="1896650887" sldId="288"/>
            <ac:grpSpMk id="4" creationId="{12BDF444-788D-7593-FA64-BD29E5A18BC7}"/>
          </ac:grpSpMkLst>
        </pc:grpChg>
      </pc:sldChg>
      <pc:sldChg chg="addSp delSp modSp add del mod modMedia setBg addAnim delAnim">
        <pc:chgData name="Vijay Kumar Poloju" userId="1ae1ea26-bca3-4f70-9f2e-7d21832e5995" providerId="ADAL" clId="{BF44384B-F4F7-47BB-8F2D-17635BE08D65}" dt="2024-12-12T02:02:24.324" v="614" actId="26606"/>
        <pc:sldMkLst>
          <pc:docMk/>
          <pc:sldMk cId="3270469163" sldId="293"/>
        </pc:sldMkLst>
        <pc:spChg chg="mod">
          <ac:chgData name="Vijay Kumar Poloju" userId="1ae1ea26-bca3-4f70-9f2e-7d21832e5995" providerId="ADAL" clId="{BF44384B-F4F7-47BB-8F2D-17635BE08D65}" dt="2024-12-12T02:02:24.324" v="614" actId="26606"/>
          <ac:spMkLst>
            <pc:docMk/>
            <pc:sldMk cId="3270469163" sldId="293"/>
            <ac:spMk id="2" creationId="{E7FD56D0-313C-A60C-CEB6-AFE0B00D9EE5}"/>
          </ac:spMkLst>
        </pc:spChg>
        <pc:spChg chg="del mod">
          <ac:chgData name="Vijay Kumar Poloju" userId="1ae1ea26-bca3-4f70-9f2e-7d21832e5995" providerId="ADAL" clId="{BF44384B-F4F7-47BB-8F2D-17635BE08D65}" dt="2024-12-12T02:00:24.810" v="583" actId="478"/>
          <ac:spMkLst>
            <pc:docMk/>
            <pc:sldMk cId="3270469163" sldId="293"/>
            <ac:spMk id="3" creationId="{4D1A2FF1-CE73-30D3-E7C5-BC2C6926E23F}"/>
          </ac:spMkLst>
        </pc:spChg>
        <pc:spChg chg="add del">
          <ac:chgData name="Vijay Kumar Poloju" userId="1ae1ea26-bca3-4f70-9f2e-7d21832e5995" providerId="ADAL" clId="{BF44384B-F4F7-47BB-8F2D-17635BE08D65}" dt="2024-12-12T02:02:24.324" v="614" actId="26606"/>
          <ac:spMkLst>
            <pc:docMk/>
            <pc:sldMk cId="3270469163" sldId="293"/>
            <ac:spMk id="5" creationId="{1DB043B4-68C6-45B9-82AC-A5800EADB8DB}"/>
          </ac:spMkLst>
        </pc:spChg>
        <pc:spChg chg="add del">
          <ac:chgData name="Vijay Kumar Poloju" userId="1ae1ea26-bca3-4f70-9f2e-7d21832e5995" providerId="ADAL" clId="{BF44384B-F4F7-47BB-8F2D-17635BE08D65}" dt="2024-12-12T02:01:03.630" v="592" actId="26606"/>
          <ac:spMkLst>
            <pc:docMk/>
            <pc:sldMk cId="3270469163" sldId="293"/>
            <ac:spMk id="7" creationId="{940082A1-24A5-4276-83A4-39E993BD691B}"/>
          </ac:spMkLst>
        </pc:spChg>
        <pc:spChg chg="add del">
          <ac:chgData name="Vijay Kumar Poloju" userId="1ae1ea26-bca3-4f70-9f2e-7d21832e5995" providerId="ADAL" clId="{BF44384B-F4F7-47BB-8F2D-17635BE08D65}" dt="2024-12-12T02:00:58.154" v="587" actId="26606"/>
          <ac:spMkLst>
            <pc:docMk/>
            <pc:sldMk cId="3270469163" sldId="293"/>
            <ac:spMk id="8" creationId="{1DB043B4-68C6-45B9-82AC-A5800EADB8DB}"/>
          </ac:spMkLst>
        </pc:spChg>
        <pc:spChg chg="add del">
          <ac:chgData name="Vijay Kumar Poloju" userId="1ae1ea26-bca3-4f70-9f2e-7d21832e5995" providerId="ADAL" clId="{BF44384B-F4F7-47BB-8F2D-17635BE08D65}" dt="2024-12-12T02:01:03.630" v="592" actId="26606"/>
          <ac:spMkLst>
            <pc:docMk/>
            <pc:sldMk cId="3270469163" sldId="293"/>
            <ac:spMk id="9" creationId="{6D840B21-A957-4CFE-AA5B-9711DF6D3305}"/>
          </ac:spMkLst>
        </pc:spChg>
        <pc:spChg chg="add del">
          <ac:chgData name="Vijay Kumar Poloju" userId="1ae1ea26-bca3-4f70-9f2e-7d21832e5995" providerId="ADAL" clId="{BF44384B-F4F7-47BB-8F2D-17635BE08D65}" dt="2024-12-12T02:00:58.154" v="587" actId="26606"/>
          <ac:spMkLst>
            <pc:docMk/>
            <pc:sldMk cId="3270469163" sldId="293"/>
            <ac:spMk id="10" creationId="{AD4EA4DF-0E7C-4098-86F6-7D0ACAEFC0BF}"/>
          </ac:spMkLst>
        </pc:spChg>
        <pc:spChg chg="add del">
          <ac:chgData name="Vijay Kumar Poloju" userId="1ae1ea26-bca3-4f70-9f2e-7d21832e5995" providerId="ADAL" clId="{BF44384B-F4F7-47BB-8F2D-17635BE08D65}" dt="2024-12-12T02:00:58.154" v="587" actId="26606"/>
          <ac:spMkLst>
            <pc:docMk/>
            <pc:sldMk cId="3270469163" sldId="293"/>
            <ac:spMk id="12" creationId="{FE05BC49-0F00-4C85-9AF5-A0CC5B39C8D2}"/>
          </ac:spMkLst>
        </pc:spChg>
        <pc:spChg chg="add del">
          <ac:chgData name="Vijay Kumar Poloju" userId="1ae1ea26-bca3-4f70-9f2e-7d21832e5995" providerId="ADAL" clId="{BF44384B-F4F7-47BB-8F2D-17635BE08D65}" dt="2024-12-12T02:01:07.517" v="596" actId="26606"/>
          <ac:spMkLst>
            <pc:docMk/>
            <pc:sldMk cId="3270469163" sldId="293"/>
            <ac:spMk id="13" creationId="{61AE2471-23B2-4B94-A613-E68609916662}"/>
          </ac:spMkLst>
        </pc:spChg>
        <pc:spChg chg="add del">
          <ac:chgData name="Vijay Kumar Poloju" userId="1ae1ea26-bca3-4f70-9f2e-7d21832e5995" providerId="ADAL" clId="{BF44384B-F4F7-47BB-8F2D-17635BE08D65}" dt="2024-12-12T02:01:02.117" v="590" actId="26606"/>
          <ac:spMkLst>
            <pc:docMk/>
            <pc:sldMk cId="3270469163" sldId="293"/>
            <ac:spMk id="14" creationId="{1DB043B4-68C6-45B9-82AC-A5800EADB8DB}"/>
          </ac:spMkLst>
        </pc:spChg>
        <pc:spChg chg="add del">
          <ac:chgData name="Vijay Kumar Poloju" userId="1ae1ea26-bca3-4f70-9f2e-7d21832e5995" providerId="ADAL" clId="{BF44384B-F4F7-47BB-8F2D-17635BE08D65}" dt="2024-12-12T02:01:02.117" v="590" actId="26606"/>
          <ac:spMkLst>
            <pc:docMk/>
            <pc:sldMk cId="3270469163" sldId="293"/>
            <ac:spMk id="16" creationId="{AD4EA4DF-0E7C-4098-86F6-7D0ACAEFC0BF}"/>
          </ac:spMkLst>
        </pc:spChg>
        <pc:spChg chg="add del">
          <ac:chgData name="Vijay Kumar Poloju" userId="1ae1ea26-bca3-4f70-9f2e-7d21832e5995" providerId="ADAL" clId="{BF44384B-F4F7-47BB-8F2D-17635BE08D65}" dt="2024-12-12T02:01:02.117" v="590" actId="26606"/>
          <ac:spMkLst>
            <pc:docMk/>
            <pc:sldMk cId="3270469163" sldId="293"/>
            <ac:spMk id="17" creationId="{FE05BC49-0F00-4C85-9AF5-A0CC5B39C8D2}"/>
          </ac:spMkLst>
        </pc:spChg>
        <pc:spChg chg="add del">
          <ac:chgData name="Vijay Kumar Poloju" userId="1ae1ea26-bca3-4f70-9f2e-7d21832e5995" providerId="ADAL" clId="{BF44384B-F4F7-47BB-8F2D-17635BE08D65}" dt="2024-12-12T02:02:24.324" v="614" actId="26606"/>
          <ac:spMkLst>
            <pc:docMk/>
            <pc:sldMk cId="3270469163" sldId="293"/>
            <ac:spMk id="18" creationId="{AD4EA4DF-0E7C-4098-86F6-7D0ACAEFC0BF}"/>
          </ac:spMkLst>
        </pc:spChg>
        <pc:spChg chg="add del">
          <ac:chgData name="Vijay Kumar Poloju" userId="1ae1ea26-bca3-4f70-9f2e-7d21832e5995" providerId="ADAL" clId="{BF44384B-F4F7-47BB-8F2D-17635BE08D65}" dt="2024-12-12T02:02:24.324" v="614" actId="26606"/>
          <ac:spMkLst>
            <pc:docMk/>
            <pc:sldMk cId="3270469163" sldId="293"/>
            <ac:spMk id="19" creationId="{FE05BC49-0F00-4C85-9AF5-A0CC5B39C8D2}"/>
          </ac:spMkLst>
        </pc:spChg>
        <pc:spChg chg="add del">
          <ac:chgData name="Vijay Kumar Poloju" userId="1ae1ea26-bca3-4f70-9f2e-7d21832e5995" providerId="ADAL" clId="{BF44384B-F4F7-47BB-8F2D-17635BE08D65}" dt="2024-12-12T02:01:05.358" v="594" actId="26606"/>
          <ac:spMkLst>
            <pc:docMk/>
            <pc:sldMk cId="3270469163" sldId="293"/>
            <ac:spMk id="21" creationId="{1997061E-3447-40AF-B361-EE5D7E386419}"/>
          </ac:spMkLst>
        </pc:spChg>
        <pc:spChg chg="add del">
          <ac:chgData name="Vijay Kumar Poloju" userId="1ae1ea26-bca3-4f70-9f2e-7d21832e5995" providerId="ADAL" clId="{BF44384B-F4F7-47BB-8F2D-17635BE08D65}" dt="2024-12-12T02:02:02.789" v="605" actId="26606"/>
          <ac:spMkLst>
            <pc:docMk/>
            <pc:sldMk cId="3270469163" sldId="293"/>
            <ac:spMk id="23" creationId="{3C64A91D-E535-4C24-A0E3-96A3810E3FDC}"/>
          </ac:spMkLst>
        </pc:spChg>
        <pc:spChg chg="add del">
          <ac:chgData name="Vijay Kumar Poloju" userId="1ae1ea26-bca3-4f70-9f2e-7d21832e5995" providerId="ADAL" clId="{BF44384B-F4F7-47BB-8F2D-17635BE08D65}" dt="2024-12-12T02:02:02.789" v="605" actId="26606"/>
          <ac:spMkLst>
            <pc:docMk/>
            <pc:sldMk cId="3270469163" sldId="293"/>
            <ac:spMk id="24" creationId="{1DB043B4-68C6-45B9-82AC-A5800EADB8DB}"/>
          </ac:spMkLst>
        </pc:spChg>
        <pc:spChg chg="add del">
          <ac:chgData name="Vijay Kumar Poloju" userId="1ae1ea26-bca3-4f70-9f2e-7d21832e5995" providerId="ADAL" clId="{BF44384B-F4F7-47BB-8F2D-17635BE08D65}" dt="2024-12-12T02:01:05.358" v="594" actId="26606"/>
          <ac:spMkLst>
            <pc:docMk/>
            <pc:sldMk cId="3270469163" sldId="293"/>
            <ac:spMk id="26" creationId="{9659A3D4-9896-4F11-9112-6C5E0390CEF0}"/>
          </ac:spMkLst>
        </pc:spChg>
        <pc:spChg chg="add del">
          <ac:chgData name="Vijay Kumar Poloju" userId="1ae1ea26-bca3-4f70-9f2e-7d21832e5995" providerId="ADAL" clId="{BF44384B-F4F7-47BB-8F2D-17635BE08D65}" dt="2024-12-12T02:02:02.789" v="605" actId="26606"/>
          <ac:spMkLst>
            <pc:docMk/>
            <pc:sldMk cId="3270469163" sldId="293"/>
            <ac:spMk id="28" creationId="{26FC4867-BA3E-4F8E-AB23-684F34DF3D31}"/>
          </ac:spMkLst>
        </pc:spChg>
        <pc:spChg chg="add del">
          <ac:chgData name="Vijay Kumar Poloju" userId="1ae1ea26-bca3-4f70-9f2e-7d21832e5995" providerId="ADAL" clId="{BF44384B-F4F7-47BB-8F2D-17635BE08D65}" dt="2024-12-12T02:02:03.822" v="607" actId="26606"/>
          <ac:spMkLst>
            <pc:docMk/>
            <pc:sldMk cId="3270469163" sldId="293"/>
            <ac:spMk id="30" creationId="{1DB043B4-68C6-45B9-82AC-A5800EADB8DB}"/>
          </ac:spMkLst>
        </pc:spChg>
        <pc:spChg chg="add del">
          <ac:chgData name="Vijay Kumar Poloju" userId="1ae1ea26-bca3-4f70-9f2e-7d21832e5995" providerId="ADAL" clId="{BF44384B-F4F7-47BB-8F2D-17635BE08D65}" dt="2024-12-12T02:01:07.517" v="596" actId="26606"/>
          <ac:spMkLst>
            <pc:docMk/>
            <pc:sldMk cId="3270469163" sldId="293"/>
            <ac:spMk id="31" creationId="{6DB9AC9A-C1ED-4713-9A6E-D5EBBB4011FE}"/>
          </ac:spMkLst>
        </pc:spChg>
        <pc:spChg chg="add del">
          <ac:chgData name="Vijay Kumar Poloju" userId="1ae1ea26-bca3-4f70-9f2e-7d21832e5995" providerId="ADAL" clId="{BF44384B-F4F7-47BB-8F2D-17635BE08D65}" dt="2024-12-12T02:01:07.517" v="596" actId="26606"/>
          <ac:spMkLst>
            <pc:docMk/>
            <pc:sldMk cId="3270469163" sldId="293"/>
            <ac:spMk id="32" creationId="{2FCFAB40-DA7C-4B6C-AD10-4EC44B54B160}"/>
          </ac:spMkLst>
        </pc:spChg>
        <pc:spChg chg="add del">
          <ac:chgData name="Vijay Kumar Poloju" userId="1ae1ea26-bca3-4f70-9f2e-7d21832e5995" providerId="ADAL" clId="{BF44384B-F4F7-47BB-8F2D-17635BE08D65}" dt="2024-12-12T02:01:07.517" v="596" actId="26606"/>
          <ac:spMkLst>
            <pc:docMk/>
            <pc:sldMk cId="3270469163" sldId="293"/>
            <ac:spMk id="33" creationId="{83296DCF-CBB7-4351-9E7E-623649419AA7}"/>
          </ac:spMkLst>
        </pc:spChg>
        <pc:spChg chg="add del">
          <ac:chgData name="Vijay Kumar Poloju" userId="1ae1ea26-bca3-4f70-9f2e-7d21832e5995" providerId="ADAL" clId="{BF44384B-F4F7-47BB-8F2D-17635BE08D65}" dt="2024-12-12T02:01:07.517" v="596" actId="26606"/>
          <ac:spMkLst>
            <pc:docMk/>
            <pc:sldMk cId="3270469163" sldId="293"/>
            <ac:spMk id="34" creationId="{DFB59F4D-13F5-4E73-B3D4-2CFDEC0C5652}"/>
          </ac:spMkLst>
        </pc:spChg>
        <pc:spChg chg="add del">
          <ac:chgData name="Vijay Kumar Poloju" userId="1ae1ea26-bca3-4f70-9f2e-7d21832e5995" providerId="ADAL" clId="{BF44384B-F4F7-47BB-8F2D-17635BE08D65}" dt="2024-12-12T02:02:03.822" v="607" actId="26606"/>
          <ac:spMkLst>
            <pc:docMk/>
            <pc:sldMk cId="3270469163" sldId="293"/>
            <ac:spMk id="35" creationId="{3C64A91D-E535-4C24-A0E3-96A3810E3FDC}"/>
          </ac:spMkLst>
        </pc:spChg>
        <pc:spChg chg="add del">
          <ac:chgData name="Vijay Kumar Poloju" userId="1ae1ea26-bca3-4f70-9f2e-7d21832e5995" providerId="ADAL" clId="{BF44384B-F4F7-47BB-8F2D-17635BE08D65}" dt="2024-12-12T02:01:45.171" v="601" actId="26606"/>
          <ac:spMkLst>
            <pc:docMk/>
            <pc:sldMk cId="3270469163" sldId="293"/>
            <ac:spMk id="36" creationId="{1DB043B4-68C6-45B9-82AC-A5800EADB8DB}"/>
          </ac:spMkLst>
        </pc:spChg>
        <pc:spChg chg="add del">
          <ac:chgData name="Vijay Kumar Poloju" userId="1ae1ea26-bca3-4f70-9f2e-7d21832e5995" providerId="ADAL" clId="{BF44384B-F4F7-47BB-8F2D-17635BE08D65}" dt="2024-12-12T02:01:45.171" v="601" actId="26606"/>
          <ac:spMkLst>
            <pc:docMk/>
            <pc:sldMk cId="3270469163" sldId="293"/>
            <ac:spMk id="38" creationId="{AD4EA4DF-0E7C-4098-86F6-7D0ACAEFC0BF}"/>
          </ac:spMkLst>
        </pc:spChg>
        <pc:spChg chg="add del">
          <ac:chgData name="Vijay Kumar Poloju" userId="1ae1ea26-bca3-4f70-9f2e-7d21832e5995" providerId="ADAL" clId="{BF44384B-F4F7-47BB-8F2D-17635BE08D65}" dt="2024-12-12T02:01:45.171" v="601" actId="26606"/>
          <ac:spMkLst>
            <pc:docMk/>
            <pc:sldMk cId="3270469163" sldId="293"/>
            <ac:spMk id="39" creationId="{FE05BC49-0F00-4C85-9AF5-A0CC5B39C8D2}"/>
          </ac:spMkLst>
        </pc:spChg>
        <pc:spChg chg="add del">
          <ac:chgData name="Vijay Kumar Poloju" userId="1ae1ea26-bca3-4f70-9f2e-7d21832e5995" providerId="ADAL" clId="{BF44384B-F4F7-47BB-8F2D-17635BE08D65}" dt="2024-12-12T02:02:03.822" v="607" actId="26606"/>
          <ac:spMkLst>
            <pc:docMk/>
            <pc:sldMk cId="3270469163" sldId="293"/>
            <ac:spMk id="40" creationId="{26FC4867-BA3E-4F8E-AB23-684F34DF3D31}"/>
          </ac:spMkLst>
        </pc:spChg>
        <pc:spChg chg="add del">
          <ac:chgData name="Vijay Kumar Poloju" userId="1ae1ea26-bca3-4f70-9f2e-7d21832e5995" providerId="ADAL" clId="{BF44384B-F4F7-47BB-8F2D-17635BE08D65}" dt="2024-12-12T02:02:06.234" v="609" actId="26606"/>
          <ac:spMkLst>
            <pc:docMk/>
            <pc:sldMk cId="3270469163" sldId="293"/>
            <ac:spMk id="42" creationId="{1DB043B4-68C6-45B9-82AC-A5800EADB8DB}"/>
          </ac:spMkLst>
        </pc:spChg>
        <pc:spChg chg="add del">
          <ac:chgData name="Vijay Kumar Poloju" userId="1ae1ea26-bca3-4f70-9f2e-7d21832e5995" providerId="ADAL" clId="{BF44384B-F4F7-47BB-8F2D-17635BE08D65}" dt="2024-12-12T02:02:06.234" v="609" actId="26606"/>
          <ac:spMkLst>
            <pc:docMk/>
            <pc:sldMk cId="3270469163" sldId="293"/>
            <ac:spMk id="46" creationId="{94459D96-B947-4C7F-8BCA-915F8B07C0AA}"/>
          </ac:spMkLst>
        </pc:spChg>
        <pc:spChg chg="add del">
          <ac:chgData name="Vijay Kumar Poloju" userId="1ae1ea26-bca3-4f70-9f2e-7d21832e5995" providerId="ADAL" clId="{BF44384B-F4F7-47BB-8F2D-17635BE08D65}" dt="2024-12-12T02:02:17.240" v="611" actId="26606"/>
          <ac:spMkLst>
            <pc:docMk/>
            <pc:sldMk cId="3270469163" sldId="293"/>
            <ac:spMk id="48" creationId="{1DB043B4-68C6-45B9-82AC-A5800EADB8DB}"/>
          </ac:spMkLst>
        </pc:spChg>
        <pc:spChg chg="add del">
          <ac:chgData name="Vijay Kumar Poloju" userId="1ae1ea26-bca3-4f70-9f2e-7d21832e5995" providerId="ADAL" clId="{BF44384B-F4F7-47BB-8F2D-17635BE08D65}" dt="2024-12-12T02:02:17.240" v="611" actId="26606"/>
          <ac:spMkLst>
            <pc:docMk/>
            <pc:sldMk cId="3270469163" sldId="293"/>
            <ac:spMk id="49" creationId="{E49CA12F-6E27-4C54-88C4-EE6CE7C473F1}"/>
          </ac:spMkLst>
        </pc:spChg>
        <pc:spChg chg="add del">
          <ac:chgData name="Vijay Kumar Poloju" userId="1ae1ea26-bca3-4f70-9f2e-7d21832e5995" providerId="ADAL" clId="{BF44384B-F4F7-47BB-8F2D-17635BE08D65}" dt="2024-12-12T02:02:17.240" v="611" actId="26606"/>
          <ac:spMkLst>
            <pc:docMk/>
            <pc:sldMk cId="3270469163" sldId="293"/>
            <ac:spMk id="50" creationId="{5337EA23-6703-4C96-9EEB-A408CBDD67BD}"/>
          </ac:spMkLst>
        </pc:spChg>
        <pc:spChg chg="add del">
          <ac:chgData name="Vijay Kumar Poloju" userId="1ae1ea26-bca3-4f70-9f2e-7d21832e5995" providerId="ADAL" clId="{BF44384B-F4F7-47BB-8F2D-17635BE08D65}" dt="2024-12-12T02:02:24.318" v="613" actId="26606"/>
          <ac:spMkLst>
            <pc:docMk/>
            <pc:sldMk cId="3270469163" sldId="293"/>
            <ac:spMk id="52" creationId="{1DB043B4-68C6-45B9-82AC-A5800EADB8DB}"/>
          </ac:spMkLst>
        </pc:spChg>
        <pc:spChg chg="add del">
          <ac:chgData name="Vijay Kumar Poloju" userId="1ae1ea26-bca3-4f70-9f2e-7d21832e5995" providerId="ADAL" clId="{BF44384B-F4F7-47BB-8F2D-17635BE08D65}" dt="2024-12-12T02:02:24.318" v="613" actId="26606"/>
          <ac:spMkLst>
            <pc:docMk/>
            <pc:sldMk cId="3270469163" sldId="293"/>
            <ac:spMk id="53" creationId="{28A00A08-E4E6-4184-B484-E0E034072AE0}"/>
          </ac:spMkLst>
        </pc:spChg>
        <pc:spChg chg="add">
          <ac:chgData name="Vijay Kumar Poloju" userId="1ae1ea26-bca3-4f70-9f2e-7d21832e5995" providerId="ADAL" clId="{BF44384B-F4F7-47BB-8F2D-17635BE08D65}" dt="2024-12-12T02:02:24.324" v="614" actId="26606"/>
          <ac:spMkLst>
            <pc:docMk/>
            <pc:sldMk cId="3270469163" sldId="293"/>
            <ac:spMk id="61" creationId="{1DB043B4-68C6-45B9-82AC-A5800EADB8DB}"/>
          </ac:spMkLst>
        </pc:spChg>
        <pc:spChg chg="add">
          <ac:chgData name="Vijay Kumar Poloju" userId="1ae1ea26-bca3-4f70-9f2e-7d21832e5995" providerId="ADAL" clId="{BF44384B-F4F7-47BB-8F2D-17635BE08D65}" dt="2024-12-12T02:02:24.324" v="614" actId="26606"/>
          <ac:spMkLst>
            <pc:docMk/>
            <pc:sldMk cId="3270469163" sldId="293"/>
            <ac:spMk id="65" creationId="{94459D96-B947-4C7F-8BCA-915F8B07C0AA}"/>
          </ac:spMkLst>
        </pc:spChg>
        <pc:grpChg chg="add del">
          <ac:chgData name="Vijay Kumar Poloju" userId="1ae1ea26-bca3-4f70-9f2e-7d21832e5995" providerId="ADAL" clId="{BF44384B-F4F7-47BB-8F2D-17635BE08D65}" dt="2024-12-12T02:01:03.630" v="592" actId="26606"/>
          <ac:grpSpMkLst>
            <pc:docMk/>
            <pc:sldMk cId="3270469163" sldId="293"/>
            <ac:grpSpMk id="11" creationId="{DBFD4376-13D5-43C1-86D8-8133A9D886E1}"/>
          </ac:grpSpMkLst>
        </pc:grpChg>
        <pc:grpChg chg="add del">
          <ac:chgData name="Vijay Kumar Poloju" userId="1ae1ea26-bca3-4f70-9f2e-7d21832e5995" providerId="ADAL" clId="{BF44384B-F4F7-47BB-8F2D-17635BE08D65}" dt="2024-12-12T02:01:05.358" v="594" actId="26606"/>
          <ac:grpSpMkLst>
            <pc:docMk/>
            <pc:sldMk cId="3270469163" sldId="293"/>
            <ac:grpSpMk id="22" creationId="{29852CF9-0BB2-4896-8B33-ADF9E59B496C}"/>
          </ac:grpSpMkLst>
        </pc:grpChg>
        <pc:grpChg chg="add del">
          <ac:chgData name="Vijay Kumar Poloju" userId="1ae1ea26-bca3-4f70-9f2e-7d21832e5995" providerId="ADAL" clId="{BF44384B-F4F7-47BB-8F2D-17635BE08D65}" dt="2024-12-12T02:01:05.358" v="594" actId="26606"/>
          <ac:grpSpMkLst>
            <pc:docMk/>
            <pc:sldMk cId="3270469163" sldId="293"/>
            <ac:grpSpMk id="27" creationId="{50D25812-D4C9-48D5-8E64-65C4BB4218AB}"/>
          </ac:grpSpMkLst>
        </pc:grpChg>
        <pc:grpChg chg="add del">
          <ac:chgData name="Vijay Kumar Poloju" userId="1ae1ea26-bca3-4f70-9f2e-7d21832e5995" providerId="ADAL" clId="{BF44384B-F4F7-47BB-8F2D-17635BE08D65}" dt="2024-12-12T02:02:06.234" v="609" actId="26606"/>
          <ac:grpSpMkLst>
            <pc:docMk/>
            <pc:sldMk cId="3270469163" sldId="293"/>
            <ac:grpSpMk id="43" creationId="{73840CF4-F848-4FE0-AEA6-C9E806911B9E}"/>
          </ac:grpSpMkLst>
        </pc:grpChg>
        <pc:grpChg chg="add del">
          <ac:chgData name="Vijay Kumar Poloju" userId="1ae1ea26-bca3-4f70-9f2e-7d21832e5995" providerId="ADAL" clId="{BF44384B-F4F7-47BB-8F2D-17635BE08D65}" dt="2024-12-12T02:02:24.318" v="613" actId="26606"/>
          <ac:grpSpMkLst>
            <pc:docMk/>
            <pc:sldMk cId="3270469163" sldId="293"/>
            <ac:grpSpMk id="54" creationId="{0780E404-3121-4F33-AF2D-65F659A97798}"/>
          </ac:grpSpMkLst>
        </pc:grpChg>
        <pc:grpChg chg="add del">
          <ac:chgData name="Vijay Kumar Poloju" userId="1ae1ea26-bca3-4f70-9f2e-7d21832e5995" providerId="ADAL" clId="{BF44384B-F4F7-47BB-8F2D-17635BE08D65}" dt="2024-12-12T02:02:24.318" v="613" actId="26606"/>
          <ac:grpSpMkLst>
            <pc:docMk/>
            <pc:sldMk cId="3270469163" sldId="293"/>
            <ac:grpSpMk id="56" creationId="{4B158E9A-DBF4-4AA7-B6B7-8C8EB2FBDD68}"/>
          </ac:grpSpMkLst>
        </pc:grpChg>
        <pc:grpChg chg="add">
          <ac:chgData name="Vijay Kumar Poloju" userId="1ae1ea26-bca3-4f70-9f2e-7d21832e5995" providerId="ADAL" clId="{BF44384B-F4F7-47BB-8F2D-17635BE08D65}" dt="2024-12-12T02:02:24.324" v="614" actId="26606"/>
          <ac:grpSpMkLst>
            <pc:docMk/>
            <pc:sldMk cId="3270469163" sldId="293"/>
            <ac:grpSpMk id="62" creationId="{73840CF4-F848-4FE0-AEA6-C9E806911B9E}"/>
          </ac:grpSpMkLst>
        </pc:grpChg>
        <pc:picChg chg="add del mod">
          <ac:chgData name="Vijay Kumar Poloju" userId="1ae1ea26-bca3-4f70-9f2e-7d21832e5995" providerId="ADAL" clId="{BF44384B-F4F7-47BB-8F2D-17635BE08D65}" dt="2024-12-12T02:00:58.154" v="587" actId="26606"/>
          <ac:picMkLst>
            <pc:docMk/>
            <pc:sldMk cId="3270469163" sldId="293"/>
            <ac:picMk id="4" creationId="{09412A4B-F231-BA23-EFD2-3A801BADF6C4}"/>
          </ac:picMkLst>
        </pc:picChg>
        <pc:picChg chg="add mod ord">
          <ac:chgData name="Vijay Kumar Poloju" userId="1ae1ea26-bca3-4f70-9f2e-7d21832e5995" providerId="ADAL" clId="{BF44384B-F4F7-47BB-8F2D-17635BE08D65}" dt="2024-12-12T02:02:24.324" v="614" actId="26606"/>
          <ac:picMkLst>
            <pc:docMk/>
            <pc:sldMk cId="3270469163" sldId="293"/>
            <ac:picMk id="6" creationId="{2825779A-CE4D-DB23-B372-F5239168E59C}"/>
          </ac:picMkLst>
        </pc:picChg>
        <pc:picChg chg="add del">
          <ac:chgData name="Vijay Kumar Poloju" userId="1ae1ea26-bca3-4f70-9f2e-7d21832e5995" providerId="ADAL" clId="{BF44384B-F4F7-47BB-8F2D-17635BE08D65}" dt="2024-12-12T02:01:02.117" v="590" actId="26606"/>
          <ac:picMkLst>
            <pc:docMk/>
            <pc:sldMk cId="3270469163" sldId="293"/>
            <ac:picMk id="15" creationId="{0AE471A3-D5C4-B44C-2872-CE3E4F8A5322}"/>
          </ac:picMkLst>
        </pc:picChg>
        <pc:picChg chg="add del">
          <ac:chgData name="Vijay Kumar Poloju" userId="1ae1ea26-bca3-4f70-9f2e-7d21832e5995" providerId="ADAL" clId="{BF44384B-F4F7-47BB-8F2D-17635BE08D65}" dt="2024-12-12T02:01:45.171" v="601" actId="26606"/>
          <ac:picMkLst>
            <pc:docMk/>
            <pc:sldMk cId="3270469163" sldId="293"/>
            <ac:picMk id="37" creationId="{0AE471A3-D5C4-B44C-2872-CE3E4F8A5322}"/>
          </ac:picMkLst>
        </pc:picChg>
      </pc:sldChg>
      <pc:sldChg chg="del">
        <pc:chgData name="Vijay Kumar Poloju" userId="1ae1ea26-bca3-4f70-9f2e-7d21832e5995" providerId="ADAL" clId="{BF44384B-F4F7-47BB-8F2D-17635BE08D65}" dt="2024-12-12T02:02:32.615" v="615" actId="47"/>
        <pc:sldMkLst>
          <pc:docMk/>
          <pc:sldMk cId="112729117" sldId="295"/>
        </pc:sldMkLst>
      </pc:sldChg>
      <pc:sldChg chg="addSp modSp mod">
        <pc:chgData name="Vijay Kumar Poloju" userId="1ae1ea26-bca3-4f70-9f2e-7d21832e5995" providerId="ADAL" clId="{BF44384B-F4F7-47BB-8F2D-17635BE08D65}" dt="2024-12-12T18:28:09.071" v="822" actId="207"/>
        <pc:sldMkLst>
          <pc:docMk/>
          <pc:sldMk cId="3252703503" sldId="296"/>
        </pc:sldMkLst>
        <pc:spChg chg="add mod">
          <ac:chgData name="Vijay Kumar Poloju" userId="1ae1ea26-bca3-4f70-9f2e-7d21832e5995" providerId="ADAL" clId="{BF44384B-F4F7-47BB-8F2D-17635BE08D65}" dt="2024-12-12T18:28:09.071" v="822" actId="207"/>
          <ac:spMkLst>
            <pc:docMk/>
            <pc:sldMk cId="3252703503" sldId="296"/>
            <ac:spMk id="7" creationId="{B2879941-DC92-DE05-6C79-9323A6C04CB1}"/>
          </ac:spMkLst>
        </pc:spChg>
        <pc:picChg chg="mod">
          <ac:chgData name="Vijay Kumar Poloju" userId="1ae1ea26-bca3-4f70-9f2e-7d21832e5995" providerId="ADAL" clId="{BF44384B-F4F7-47BB-8F2D-17635BE08D65}" dt="2024-12-12T18:11:43.020" v="679" actId="1076"/>
          <ac:picMkLst>
            <pc:docMk/>
            <pc:sldMk cId="3252703503" sldId="296"/>
            <ac:picMk id="4" creationId="{40869EB5-24EE-76B4-BDCF-242846548D90}"/>
          </ac:picMkLst>
        </pc:picChg>
      </pc:sldChg>
    </pc:docChg>
  </pc:docChgLst>
  <pc:docChgLst>
    <pc:chgData name="Peter Ly" userId="S::pely4050@colorado.edu::38baa8d9-7c25-4c5d-8421-058dd390cda9" providerId="AD" clId="Web-{AE5C0936-EE74-B218-276B-F844309112EE}"/>
    <pc:docChg chg="addSld modSld">
      <pc:chgData name="Peter Ly" userId="S::pely4050@colorado.edu::38baa8d9-7c25-4c5d-8421-058dd390cda9" providerId="AD" clId="Web-{AE5C0936-EE74-B218-276B-F844309112EE}" dt="2024-12-12T09:29:31.968" v="204" actId="20577"/>
      <pc:docMkLst>
        <pc:docMk/>
      </pc:docMkLst>
      <pc:sldChg chg="addSp modSp">
        <pc:chgData name="Peter Ly" userId="S::pely4050@colorado.edu::38baa8d9-7c25-4c5d-8421-058dd390cda9" providerId="AD" clId="Web-{AE5C0936-EE74-B218-276B-F844309112EE}" dt="2024-12-12T09:29:31.968" v="204" actId="20577"/>
        <pc:sldMkLst>
          <pc:docMk/>
          <pc:sldMk cId="1845265561" sldId="286"/>
        </pc:sldMkLst>
        <pc:spChg chg="add mod">
          <ac:chgData name="Peter Ly" userId="S::pely4050@colorado.edu::38baa8d9-7c25-4c5d-8421-058dd390cda9" providerId="AD" clId="Web-{AE5C0936-EE74-B218-276B-F844309112EE}" dt="2024-12-12T09:29:31.968" v="204" actId="20577"/>
          <ac:spMkLst>
            <pc:docMk/>
            <pc:sldMk cId="1845265561" sldId="286"/>
            <ac:spMk id="6" creationId="{6CFAD27F-3E35-5A6F-9081-08A1212EBF1C}"/>
          </ac:spMkLst>
        </pc:spChg>
        <pc:picChg chg="mod">
          <ac:chgData name="Peter Ly" userId="S::pely4050@colorado.edu::38baa8d9-7c25-4c5d-8421-058dd390cda9" providerId="AD" clId="Web-{AE5C0936-EE74-B218-276B-F844309112EE}" dt="2024-12-12T09:24:08.276" v="3" actId="1076"/>
          <ac:picMkLst>
            <pc:docMk/>
            <pc:sldMk cId="1845265561" sldId="286"/>
            <ac:picMk id="3" creationId="{8240ED58-CF47-99E8-4144-049F0A114E4C}"/>
          </ac:picMkLst>
        </pc:picChg>
        <pc:picChg chg="add mod">
          <ac:chgData name="Peter Ly" userId="S::pely4050@colorado.edu::38baa8d9-7c25-4c5d-8421-058dd390cda9" providerId="AD" clId="Web-{AE5C0936-EE74-B218-276B-F844309112EE}" dt="2024-12-12T09:24:41.932" v="10" actId="1076"/>
          <ac:picMkLst>
            <pc:docMk/>
            <pc:sldMk cId="1845265561" sldId="286"/>
            <ac:picMk id="4" creationId="{A38F9F6F-8C98-C384-0857-E35AC5439F59}"/>
          </ac:picMkLst>
        </pc:picChg>
        <pc:picChg chg="mod">
          <ac:chgData name="Peter Ly" userId="S::pely4050@colorado.edu::38baa8d9-7c25-4c5d-8421-058dd390cda9" providerId="AD" clId="Web-{AE5C0936-EE74-B218-276B-F844309112EE}" dt="2024-12-12T09:24:17.026" v="7" actId="1076"/>
          <ac:picMkLst>
            <pc:docMk/>
            <pc:sldMk cId="1845265561" sldId="286"/>
            <ac:picMk id="5" creationId="{5B275478-D504-A2B7-2EF4-63C051305412}"/>
          </ac:picMkLst>
        </pc:picChg>
      </pc:sldChg>
      <pc:sldChg chg="addSp modSp new mod setBg">
        <pc:chgData name="Peter Ly" userId="S::pely4050@colorado.edu::38baa8d9-7c25-4c5d-8421-058dd390cda9" providerId="AD" clId="Web-{AE5C0936-EE74-B218-276B-F844309112EE}" dt="2024-12-12T09:27:32.076" v="103" actId="20577"/>
        <pc:sldMkLst>
          <pc:docMk/>
          <pc:sldMk cId="4233079309" sldId="298"/>
        </pc:sldMkLst>
        <pc:spChg chg="mod">
          <ac:chgData name="Peter Ly" userId="S::pely4050@colorado.edu::38baa8d9-7c25-4c5d-8421-058dd390cda9" providerId="AD" clId="Web-{AE5C0936-EE74-B218-276B-F844309112EE}" dt="2024-12-12T09:26:52.278" v="71" actId="20577"/>
          <ac:spMkLst>
            <pc:docMk/>
            <pc:sldMk cId="4233079309" sldId="298"/>
            <ac:spMk id="2" creationId="{84889FD7-2733-4A0B-5B20-7DE9CA777ADE}"/>
          </ac:spMkLst>
        </pc:spChg>
        <pc:spChg chg="mod">
          <ac:chgData name="Peter Ly" userId="S::pely4050@colorado.edu::38baa8d9-7c25-4c5d-8421-058dd390cda9" providerId="AD" clId="Web-{AE5C0936-EE74-B218-276B-F844309112EE}" dt="2024-12-12T09:27:32.076" v="103" actId="20577"/>
          <ac:spMkLst>
            <pc:docMk/>
            <pc:sldMk cId="4233079309" sldId="298"/>
            <ac:spMk id="3" creationId="{175E5FF0-3EDB-6AA2-0D5A-70B7C5EF59B0}"/>
          </ac:spMkLst>
        </pc:spChg>
        <pc:spChg chg="add">
          <ac:chgData name="Peter Ly" userId="S::pely4050@colorado.edu::38baa8d9-7c25-4c5d-8421-058dd390cda9" providerId="AD" clId="Web-{AE5C0936-EE74-B218-276B-F844309112EE}" dt="2024-12-12T09:26:32.684" v="60"/>
          <ac:spMkLst>
            <pc:docMk/>
            <pc:sldMk cId="4233079309" sldId="298"/>
            <ac:spMk id="9" creationId="{1DB043B4-68C6-45B9-82AC-A5800EADB8DB}"/>
          </ac:spMkLst>
        </pc:spChg>
        <pc:spChg chg="add">
          <ac:chgData name="Peter Ly" userId="S::pely4050@colorado.edu::38baa8d9-7c25-4c5d-8421-058dd390cda9" providerId="AD" clId="Web-{AE5C0936-EE74-B218-276B-F844309112EE}" dt="2024-12-12T09:26:32.684" v="60"/>
          <ac:spMkLst>
            <pc:docMk/>
            <pc:sldMk cId="4233079309" sldId="298"/>
            <ac:spMk id="11" creationId="{28A00A08-E4E6-4184-B484-E0E034072AE0}"/>
          </ac:spMkLst>
        </pc:spChg>
        <pc:grpChg chg="add">
          <ac:chgData name="Peter Ly" userId="S::pely4050@colorado.edu::38baa8d9-7c25-4c5d-8421-058dd390cda9" providerId="AD" clId="Web-{AE5C0936-EE74-B218-276B-F844309112EE}" dt="2024-12-12T09:26:32.684" v="60"/>
          <ac:grpSpMkLst>
            <pc:docMk/>
            <pc:sldMk cId="4233079309" sldId="298"/>
            <ac:grpSpMk id="13" creationId="{0780E404-3121-4F33-AF2D-65F659A97798}"/>
          </ac:grpSpMkLst>
        </pc:grpChg>
        <pc:grpChg chg="add">
          <ac:chgData name="Peter Ly" userId="S::pely4050@colorado.edu::38baa8d9-7c25-4c5d-8421-058dd390cda9" providerId="AD" clId="Web-{AE5C0936-EE74-B218-276B-F844309112EE}" dt="2024-12-12T09:26:32.684" v="60"/>
          <ac:grpSpMkLst>
            <pc:docMk/>
            <pc:sldMk cId="4233079309" sldId="298"/>
            <ac:grpSpMk id="17" creationId="{4B158E9A-DBF4-4AA7-B6B7-8C8EB2FBDD68}"/>
          </ac:grpSpMkLst>
        </pc:grpChg>
        <pc:picChg chg="add mod">
          <ac:chgData name="Peter Ly" userId="S::pely4050@colorado.edu::38baa8d9-7c25-4c5d-8421-058dd390cda9" providerId="AD" clId="Web-{AE5C0936-EE74-B218-276B-F844309112EE}" dt="2024-12-12T09:26:32.684" v="60"/>
          <ac:picMkLst>
            <pc:docMk/>
            <pc:sldMk cId="4233079309" sldId="298"/>
            <ac:picMk id="4" creationId="{0D3C95DE-0F11-4647-89E7-93E263874B39}"/>
          </ac:picMkLst>
        </pc:picChg>
      </pc:sldChg>
    </pc:docChg>
  </pc:docChgLst>
  <pc:docChgLst>
    <pc:chgData name="Peter Ly" userId="S::pely4050@colorado.edu::38baa8d9-7c25-4c5d-8421-058dd390cda9" providerId="AD" clId="Web-{06EAD6C3-27BE-C87A-FEE9-345BC0540954}"/>
    <pc:docChg chg="addSld delSld modSld">
      <pc:chgData name="Peter Ly" userId="S::pely4050@colorado.edu::38baa8d9-7c25-4c5d-8421-058dd390cda9" providerId="AD" clId="Web-{06EAD6C3-27BE-C87A-FEE9-345BC0540954}" dt="2024-11-12T20:54:14.667" v="88"/>
      <pc:docMkLst>
        <pc:docMk/>
      </pc:docMkLst>
      <pc:sldChg chg="modSp">
        <pc:chgData name="Peter Ly" userId="S::pely4050@colorado.edu::38baa8d9-7c25-4c5d-8421-058dd390cda9" providerId="AD" clId="Web-{06EAD6C3-27BE-C87A-FEE9-345BC0540954}" dt="2024-11-12T19:41:44.105" v="47" actId="20577"/>
        <pc:sldMkLst>
          <pc:docMk/>
          <pc:sldMk cId="1008030623" sldId="257"/>
        </pc:sldMkLst>
        <pc:graphicFrameChg chg="mod modGraphic">
          <ac:chgData name="Peter Ly" userId="S::pely4050@colorado.edu::38baa8d9-7c25-4c5d-8421-058dd390cda9" providerId="AD" clId="Web-{06EAD6C3-27BE-C87A-FEE9-345BC0540954}" dt="2024-11-12T19:41:44.105" v="47" actId="20577"/>
          <ac:graphicFrameMkLst>
            <pc:docMk/>
            <pc:sldMk cId="1008030623" sldId="257"/>
            <ac:graphicFrameMk id="5" creationId="{C0EBD8E1-41DF-D181-E8BC-6EFA80434387}"/>
          </ac:graphicFrameMkLst>
        </pc:graphicFrameChg>
      </pc:sldChg>
      <pc:sldChg chg="modSp mod modShow">
        <pc:chgData name="Peter Ly" userId="S::pely4050@colorado.edu::38baa8d9-7c25-4c5d-8421-058dd390cda9" providerId="AD" clId="Web-{06EAD6C3-27BE-C87A-FEE9-345BC0540954}" dt="2024-11-12T20:54:14.667" v="88"/>
        <pc:sldMkLst>
          <pc:docMk/>
          <pc:sldMk cId="3250229759" sldId="259"/>
        </pc:sldMkLst>
      </pc:sldChg>
      <pc:sldChg chg="modSp">
        <pc:chgData name="Peter Ly" userId="S::pely4050@colorado.edu::38baa8d9-7c25-4c5d-8421-058dd390cda9" providerId="AD" clId="Web-{06EAD6C3-27BE-C87A-FEE9-345BC0540954}" dt="2024-11-12T19:47:44.197" v="87" actId="20577"/>
        <pc:sldMkLst>
          <pc:docMk/>
          <pc:sldMk cId="3940210816" sldId="264"/>
        </pc:sldMkLst>
      </pc:sldChg>
      <pc:sldChg chg="modSp add replId">
        <pc:chgData name="Peter Ly" userId="S::pely4050@colorado.edu::38baa8d9-7c25-4c5d-8421-058dd390cda9" providerId="AD" clId="Web-{06EAD6C3-27BE-C87A-FEE9-345BC0540954}" dt="2024-11-12T18:18:36.563" v="22" actId="20577"/>
        <pc:sldMkLst>
          <pc:docMk/>
          <pc:sldMk cId="1885186742" sldId="268"/>
        </pc:sldMkLst>
      </pc:sldChg>
      <pc:sldChg chg="add del replId">
        <pc:chgData name="Peter Ly" userId="S::pely4050@colorado.edu::38baa8d9-7c25-4c5d-8421-058dd390cda9" providerId="AD" clId="Web-{06EAD6C3-27BE-C87A-FEE9-345BC0540954}" dt="2024-11-12T18:18:04.687" v="4"/>
        <pc:sldMkLst>
          <pc:docMk/>
          <pc:sldMk cId="1027043129" sldId="269"/>
        </pc:sldMkLst>
      </pc:sldChg>
    </pc:docChg>
  </pc:docChgLst>
  <pc:docChgLst>
    <pc:chgData name="Peter Ly" userId="S::pely4050@colorado.edu::38baa8d9-7c25-4c5d-8421-058dd390cda9" providerId="AD" clId="Web-{80F628A1-A825-348D-DA59-08C28FE73E3B}"/>
    <pc:docChg chg="modSld">
      <pc:chgData name="Peter Ly" userId="S::pely4050@colorado.edu::38baa8d9-7c25-4c5d-8421-058dd390cda9" providerId="AD" clId="Web-{80F628A1-A825-348D-DA59-08C28FE73E3B}" dt="2024-12-08T20:07:14.928" v="12" actId="20577"/>
      <pc:docMkLst>
        <pc:docMk/>
      </pc:docMkLst>
      <pc:sldChg chg="modSp">
        <pc:chgData name="Peter Ly" userId="S::pely4050@colorado.edu::38baa8d9-7c25-4c5d-8421-058dd390cda9" providerId="AD" clId="Web-{80F628A1-A825-348D-DA59-08C28FE73E3B}" dt="2024-12-08T20:07:14.928" v="12" actId="20577"/>
        <pc:sldMkLst>
          <pc:docMk/>
          <pc:sldMk cId="2906313392" sldId="258"/>
        </pc:sldMkLst>
        <pc:spChg chg="mod">
          <ac:chgData name="Peter Ly" userId="S::pely4050@colorado.edu::38baa8d9-7c25-4c5d-8421-058dd390cda9" providerId="AD" clId="Web-{80F628A1-A825-348D-DA59-08C28FE73E3B}" dt="2024-12-08T20:07:14.928" v="12" actId="20577"/>
          <ac:spMkLst>
            <pc:docMk/>
            <pc:sldMk cId="2906313392" sldId="258"/>
            <ac:spMk id="4" creationId="{AD7ADB79-ADA6-C37E-F06C-84707D9D3322}"/>
          </ac:spMkLst>
        </pc:spChg>
      </pc:sldChg>
      <pc:sldChg chg="modSp">
        <pc:chgData name="Peter Ly" userId="S::pely4050@colorado.edu::38baa8d9-7c25-4c5d-8421-058dd390cda9" providerId="AD" clId="Web-{80F628A1-A825-348D-DA59-08C28FE73E3B}" dt="2024-12-08T20:01:10.799" v="9" actId="20577"/>
        <pc:sldMkLst>
          <pc:docMk/>
          <pc:sldMk cId="724685889" sldId="277"/>
        </pc:sldMkLst>
        <pc:spChg chg="mod">
          <ac:chgData name="Peter Ly" userId="S::pely4050@colorado.edu::38baa8d9-7c25-4c5d-8421-058dd390cda9" providerId="AD" clId="Web-{80F628A1-A825-348D-DA59-08C28FE73E3B}" dt="2024-12-08T20:01:10.799" v="9" actId="20577"/>
          <ac:spMkLst>
            <pc:docMk/>
            <pc:sldMk cId="724685889" sldId="277"/>
            <ac:spMk id="2" creationId="{9EF08D89-0764-9FBF-90DF-AC0807D8F2E3}"/>
          </ac:spMkLst>
        </pc:spChg>
      </pc:sldChg>
    </pc:docChg>
  </pc:docChgLst>
  <pc:docChgLst>
    <pc:chgData name="Peter Ly" userId="S::pely4050@colorado.edu::38baa8d9-7c25-4c5d-8421-058dd390cda9" providerId="AD" clId="Web-{DAC03691-37CE-9C21-F77D-92D0F2680843}"/>
    <pc:docChg chg="modSld">
      <pc:chgData name="Peter Ly" userId="S::pely4050@colorado.edu::38baa8d9-7c25-4c5d-8421-058dd390cda9" providerId="AD" clId="Web-{DAC03691-37CE-9C21-F77D-92D0F2680843}" dt="2024-12-12T16:32:09.810" v="119" actId="14100"/>
      <pc:docMkLst>
        <pc:docMk/>
      </pc:docMkLst>
      <pc:sldChg chg="addSp modSp">
        <pc:chgData name="Peter Ly" userId="S::pely4050@colorado.edu::38baa8d9-7c25-4c5d-8421-058dd390cda9" providerId="AD" clId="Web-{DAC03691-37CE-9C21-F77D-92D0F2680843}" dt="2024-12-12T16:05:41.885" v="103" actId="1076"/>
        <pc:sldMkLst>
          <pc:docMk/>
          <pc:sldMk cId="758718623" sldId="283"/>
        </pc:sldMkLst>
        <pc:spChg chg="add mod">
          <ac:chgData name="Peter Ly" userId="S::pely4050@colorado.edu::38baa8d9-7c25-4c5d-8421-058dd390cda9" providerId="AD" clId="Web-{DAC03691-37CE-9C21-F77D-92D0F2680843}" dt="2024-12-12T16:05:41.885" v="103" actId="1076"/>
          <ac:spMkLst>
            <pc:docMk/>
            <pc:sldMk cId="758718623" sldId="283"/>
            <ac:spMk id="3" creationId="{0AFA3B73-86CF-A197-7EC7-F2618B3BE01C}"/>
          </ac:spMkLst>
        </pc:spChg>
        <pc:spChg chg="add mod">
          <ac:chgData name="Peter Ly" userId="S::pely4050@colorado.edu::38baa8d9-7c25-4c5d-8421-058dd390cda9" providerId="AD" clId="Web-{DAC03691-37CE-9C21-F77D-92D0F2680843}" dt="2024-12-12T16:05:37.510" v="102" actId="20577"/>
          <ac:spMkLst>
            <pc:docMk/>
            <pc:sldMk cId="758718623" sldId="283"/>
            <ac:spMk id="6" creationId="{B6A48127-A388-9D15-2688-C1A7F81F44EA}"/>
          </ac:spMkLst>
        </pc:spChg>
      </pc:sldChg>
      <pc:sldChg chg="addSp delSp modSp">
        <pc:chgData name="Peter Ly" userId="S::pely4050@colorado.edu::38baa8d9-7c25-4c5d-8421-058dd390cda9" providerId="AD" clId="Web-{DAC03691-37CE-9C21-F77D-92D0F2680843}" dt="2024-12-12T16:32:09.810" v="119" actId="14100"/>
        <pc:sldMkLst>
          <pc:docMk/>
          <pc:sldMk cId="1204990421" sldId="297"/>
        </pc:sldMkLst>
        <pc:spChg chg="add del mod">
          <ac:chgData name="Peter Ly" userId="S::pely4050@colorado.edu::38baa8d9-7c25-4c5d-8421-058dd390cda9" providerId="AD" clId="Web-{DAC03691-37CE-9C21-F77D-92D0F2680843}" dt="2024-12-12T16:04:18.837" v="7"/>
          <ac:spMkLst>
            <pc:docMk/>
            <pc:sldMk cId="1204990421" sldId="297"/>
            <ac:spMk id="4" creationId="{0AFA3B73-86CF-A197-7EC7-F2618B3BE01C}"/>
          </ac:spMkLst>
        </pc:spChg>
        <pc:spChg chg="add mod">
          <ac:chgData name="Peter Ly" userId="S::pely4050@colorado.edu::38baa8d9-7c25-4c5d-8421-058dd390cda9" providerId="AD" clId="Web-{DAC03691-37CE-9C21-F77D-92D0F2680843}" dt="2024-12-12T16:32:09.810" v="119" actId="14100"/>
          <ac:spMkLst>
            <pc:docMk/>
            <pc:sldMk cId="1204990421" sldId="297"/>
            <ac:spMk id="7" creationId="{D2BB29E4-70D8-D4B8-0338-7A38E9E4CBB6}"/>
          </ac:spMkLst>
        </pc:spChg>
        <pc:picChg chg="mod">
          <ac:chgData name="Peter Ly" userId="S::pely4050@colorado.edu::38baa8d9-7c25-4c5d-8421-058dd390cda9" providerId="AD" clId="Web-{DAC03691-37CE-9C21-F77D-92D0F2680843}" dt="2024-12-12T16:31:40.497" v="115" actId="1076"/>
          <ac:picMkLst>
            <pc:docMk/>
            <pc:sldMk cId="1204990421" sldId="297"/>
            <ac:picMk id="3" creationId="{396C08A2-8510-96CD-80E9-3C36A16AF6E6}"/>
          </ac:picMkLst>
        </pc:picChg>
      </pc:sldChg>
    </pc:docChg>
  </pc:docChgLst>
  <pc:docChgLst>
    <pc:chgData name="Peter Ly" userId="S::pely4050@colorado.edu::38baa8d9-7c25-4c5d-8421-058dd390cda9" providerId="AD" clId="Web-{656F4DA9-823D-0CEA-E6A1-5E5CBC2D69D7}"/>
    <pc:docChg chg="addSld modSld">
      <pc:chgData name="Peter Ly" userId="S::pely4050@colorado.edu::38baa8d9-7c25-4c5d-8421-058dd390cda9" providerId="AD" clId="Web-{656F4DA9-823D-0CEA-E6A1-5E5CBC2D69D7}" dt="2024-12-07T22:06:04.094" v="284" actId="20577"/>
      <pc:docMkLst>
        <pc:docMk/>
      </pc:docMkLst>
      <pc:sldChg chg="modSp">
        <pc:chgData name="Peter Ly" userId="S::pely4050@colorado.edu::38baa8d9-7c25-4c5d-8421-058dd390cda9" providerId="AD" clId="Web-{656F4DA9-823D-0CEA-E6A1-5E5CBC2D69D7}" dt="2024-12-07T21:21:46.693" v="1" actId="20577"/>
        <pc:sldMkLst>
          <pc:docMk/>
          <pc:sldMk cId="1008030623" sldId="257"/>
        </pc:sldMkLst>
        <pc:graphicFrameChg chg="modGraphic">
          <ac:chgData name="Peter Ly" userId="S::pely4050@colorado.edu::38baa8d9-7c25-4c5d-8421-058dd390cda9" providerId="AD" clId="Web-{656F4DA9-823D-0CEA-E6A1-5E5CBC2D69D7}" dt="2024-12-07T21:21:46.693" v="1" actId="20577"/>
          <ac:graphicFrameMkLst>
            <pc:docMk/>
            <pc:sldMk cId="1008030623" sldId="257"/>
            <ac:graphicFrameMk id="5" creationId="{C0EBD8E1-41DF-D181-E8BC-6EFA80434387}"/>
          </ac:graphicFrameMkLst>
        </pc:graphicFrameChg>
      </pc:sldChg>
      <pc:sldChg chg="modSp new">
        <pc:chgData name="Peter Ly" userId="S::pely4050@colorado.edu::38baa8d9-7c25-4c5d-8421-058dd390cda9" providerId="AD" clId="Web-{656F4DA9-823D-0CEA-E6A1-5E5CBC2D69D7}" dt="2024-12-07T21:48:44.428" v="94" actId="20577"/>
        <pc:sldMkLst>
          <pc:docMk/>
          <pc:sldMk cId="580553064" sldId="275"/>
        </pc:sldMkLst>
      </pc:sldChg>
      <pc:sldChg chg="modSp new">
        <pc:chgData name="Peter Ly" userId="S::pely4050@colorado.edu::38baa8d9-7c25-4c5d-8421-058dd390cda9" providerId="AD" clId="Web-{656F4DA9-823D-0CEA-E6A1-5E5CBC2D69D7}" dt="2024-12-07T21:50:11.708" v="174" actId="20577"/>
        <pc:sldMkLst>
          <pc:docMk/>
          <pc:sldMk cId="2317875656" sldId="276"/>
        </pc:sldMkLst>
      </pc:sldChg>
      <pc:sldChg chg="modSp new">
        <pc:chgData name="Peter Ly" userId="S::pely4050@colorado.edu::38baa8d9-7c25-4c5d-8421-058dd390cda9" providerId="AD" clId="Web-{656F4DA9-823D-0CEA-E6A1-5E5CBC2D69D7}" dt="2024-12-07T21:55:59.279" v="269" actId="20577"/>
        <pc:sldMkLst>
          <pc:docMk/>
          <pc:sldMk cId="724685889" sldId="277"/>
        </pc:sldMkLst>
        <pc:spChg chg="mod">
          <ac:chgData name="Peter Ly" userId="S::pely4050@colorado.edu::38baa8d9-7c25-4c5d-8421-058dd390cda9" providerId="AD" clId="Web-{656F4DA9-823D-0CEA-E6A1-5E5CBC2D69D7}" dt="2024-12-07T21:50:31.614" v="180" actId="20577"/>
          <ac:spMkLst>
            <pc:docMk/>
            <pc:sldMk cId="724685889" sldId="277"/>
            <ac:spMk id="2" creationId="{9EF08D89-0764-9FBF-90DF-AC0807D8F2E3}"/>
          </ac:spMkLst>
        </pc:spChg>
        <pc:spChg chg="mod">
          <ac:chgData name="Peter Ly" userId="S::pely4050@colorado.edu::38baa8d9-7c25-4c5d-8421-058dd390cda9" providerId="AD" clId="Web-{656F4DA9-823D-0CEA-E6A1-5E5CBC2D69D7}" dt="2024-12-07T21:55:59.279" v="269" actId="20577"/>
          <ac:spMkLst>
            <pc:docMk/>
            <pc:sldMk cId="724685889" sldId="277"/>
            <ac:spMk id="3" creationId="{B3576B7C-75E2-2587-5F1E-44F96E5A9F61}"/>
          </ac:spMkLst>
        </pc:spChg>
      </pc:sldChg>
      <pc:sldChg chg="modSp new">
        <pc:chgData name="Peter Ly" userId="S::pely4050@colorado.edu::38baa8d9-7c25-4c5d-8421-058dd390cda9" providerId="AD" clId="Web-{656F4DA9-823D-0CEA-E6A1-5E5CBC2D69D7}" dt="2024-12-07T22:06:04.094" v="284" actId="20577"/>
        <pc:sldMkLst>
          <pc:docMk/>
          <pc:sldMk cId="2255798554" sldId="278"/>
        </pc:sldMkLst>
      </pc:sldChg>
    </pc:docChg>
  </pc:docChgLst>
  <pc:docChgLst>
    <pc:chgData name="Vijay Kumar Poloju" userId="1ae1ea26-bca3-4f70-9f2e-7d21832e5995" providerId="ADAL" clId="{0599ABAA-7AB4-4957-A042-0CF78C85097D}"/>
    <pc:docChg chg="undo custSel addSld modSld">
      <pc:chgData name="Vijay Kumar Poloju" userId="1ae1ea26-bca3-4f70-9f2e-7d21832e5995" providerId="ADAL" clId="{0599ABAA-7AB4-4957-A042-0CF78C85097D}" dt="2024-09-25T02:14:13.519" v="291" actId="26606"/>
      <pc:docMkLst>
        <pc:docMk/>
      </pc:docMkLst>
      <pc:sldChg chg="addSp delSp modSp mod setBg modNotesTx">
        <pc:chgData name="Vijay Kumar Poloju" userId="1ae1ea26-bca3-4f70-9f2e-7d21832e5995" providerId="ADAL" clId="{0599ABAA-7AB4-4957-A042-0CF78C85097D}" dt="2024-09-25T02:08:43.682" v="272" actId="26606"/>
        <pc:sldMkLst>
          <pc:docMk/>
          <pc:sldMk cId="1008030623" sldId="257"/>
        </pc:sldMkLst>
        <pc:spChg chg="mod">
          <ac:chgData name="Vijay Kumar Poloju" userId="1ae1ea26-bca3-4f70-9f2e-7d21832e5995" providerId="ADAL" clId="{0599ABAA-7AB4-4957-A042-0CF78C85097D}" dt="2024-09-25T02:08:43.682" v="272" actId="26606"/>
          <ac:spMkLst>
            <pc:docMk/>
            <pc:sldMk cId="1008030623" sldId="257"/>
            <ac:spMk id="2" creationId="{FF1802A1-A562-412D-BE25-5B4ED8EB8F89}"/>
          </ac:spMkLst>
        </pc:spChg>
        <pc:graphicFrameChg chg="add mod modGraphic">
          <ac:chgData name="Vijay Kumar Poloju" userId="1ae1ea26-bca3-4f70-9f2e-7d21832e5995" providerId="ADAL" clId="{0599ABAA-7AB4-4957-A042-0CF78C85097D}" dt="2024-09-25T02:08:43.682" v="272" actId="26606"/>
          <ac:graphicFrameMkLst>
            <pc:docMk/>
            <pc:sldMk cId="1008030623" sldId="257"/>
            <ac:graphicFrameMk id="5" creationId="{C0EBD8E1-41DF-D181-E8BC-6EFA80434387}"/>
          </ac:graphicFrameMkLst>
        </pc:graphicFrameChg>
      </pc:sldChg>
      <pc:sldChg chg="addSp delSp modSp new mod setBg">
        <pc:chgData name="Vijay Kumar Poloju" userId="1ae1ea26-bca3-4f70-9f2e-7d21832e5995" providerId="ADAL" clId="{0599ABAA-7AB4-4957-A042-0CF78C85097D}" dt="2024-09-25T01:51:06.496" v="165" actId="26606"/>
        <pc:sldMkLst>
          <pc:docMk/>
          <pc:sldMk cId="2906313392" sldId="258"/>
        </pc:sldMkLst>
        <pc:spChg chg="mod">
          <ac:chgData name="Vijay Kumar Poloju" userId="1ae1ea26-bca3-4f70-9f2e-7d21832e5995" providerId="ADAL" clId="{0599ABAA-7AB4-4957-A042-0CF78C85097D}" dt="2024-09-25T01:51:06.496" v="165" actId="26606"/>
          <ac:spMkLst>
            <pc:docMk/>
            <pc:sldMk cId="2906313392" sldId="258"/>
            <ac:spMk id="2" creationId="{79709529-3844-F480-1C83-F72441C5C549}"/>
          </ac:spMkLst>
        </pc:spChg>
        <pc:spChg chg="add mod ord">
          <ac:chgData name="Vijay Kumar Poloju" userId="1ae1ea26-bca3-4f70-9f2e-7d21832e5995" providerId="ADAL" clId="{0599ABAA-7AB4-4957-A042-0CF78C85097D}" dt="2024-09-25T01:51:06.496" v="165" actId="26606"/>
          <ac:spMkLst>
            <pc:docMk/>
            <pc:sldMk cId="2906313392" sldId="258"/>
            <ac:spMk id="4" creationId="{AD7ADB79-ADA6-C37E-F06C-84707D9D3322}"/>
          </ac:spMkLst>
        </pc:spChg>
        <pc:picChg chg="add mod">
          <ac:chgData name="Vijay Kumar Poloju" userId="1ae1ea26-bca3-4f70-9f2e-7d21832e5995" providerId="ADAL" clId="{0599ABAA-7AB4-4957-A042-0CF78C85097D}" dt="2024-09-25T01:51:06.496" v="165" actId="26606"/>
          <ac:picMkLst>
            <pc:docMk/>
            <pc:sldMk cId="2906313392" sldId="258"/>
            <ac:picMk id="14" creationId="{FB5432C8-4BDD-6C72-E9AE-5FF71C1260FA}"/>
          </ac:picMkLst>
        </pc:picChg>
      </pc:sldChg>
      <pc:sldChg chg="addSp delSp modSp new mod setBg">
        <pc:chgData name="Vijay Kumar Poloju" userId="1ae1ea26-bca3-4f70-9f2e-7d21832e5995" providerId="ADAL" clId="{0599ABAA-7AB4-4957-A042-0CF78C85097D}" dt="2024-09-25T01:53:29.507" v="177" actId="26606"/>
        <pc:sldMkLst>
          <pc:docMk/>
          <pc:sldMk cId="3250229759" sldId="259"/>
        </pc:sldMkLst>
      </pc:sldChg>
      <pc:sldChg chg="addSp delSp modSp new mod setBg">
        <pc:chgData name="Vijay Kumar Poloju" userId="1ae1ea26-bca3-4f70-9f2e-7d21832e5995" providerId="ADAL" clId="{0599ABAA-7AB4-4957-A042-0CF78C85097D}" dt="2024-09-25T01:55:25.009" v="189" actId="26606"/>
        <pc:sldMkLst>
          <pc:docMk/>
          <pc:sldMk cId="4155443810" sldId="260"/>
        </pc:sldMkLst>
      </pc:sldChg>
      <pc:sldChg chg="addSp delSp modSp new mod setBg">
        <pc:chgData name="Vijay Kumar Poloju" userId="1ae1ea26-bca3-4f70-9f2e-7d21832e5995" providerId="ADAL" clId="{0599ABAA-7AB4-4957-A042-0CF78C85097D}" dt="2024-09-25T02:01:18.374" v="248" actId="26606"/>
        <pc:sldMkLst>
          <pc:docMk/>
          <pc:sldMk cId="3794392787" sldId="261"/>
        </pc:sldMkLst>
        <pc:spChg chg="mod">
          <ac:chgData name="Vijay Kumar Poloju" userId="1ae1ea26-bca3-4f70-9f2e-7d21832e5995" providerId="ADAL" clId="{0599ABAA-7AB4-4957-A042-0CF78C85097D}" dt="2024-09-25T02:01:18.374" v="248" actId="26606"/>
          <ac:spMkLst>
            <pc:docMk/>
            <pc:sldMk cId="3794392787" sldId="261"/>
            <ac:spMk id="2" creationId="{1063A26B-8C5B-5113-3168-1D9758C46A48}"/>
          </ac:spMkLst>
        </pc:spChg>
        <pc:graphicFrameChg chg="add mod modGraphic">
          <ac:chgData name="Vijay Kumar Poloju" userId="1ae1ea26-bca3-4f70-9f2e-7d21832e5995" providerId="ADAL" clId="{0599ABAA-7AB4-4957-A042-0CF78C85097D}" dt="2024-09-25T02:01:18.374" v="248" actId="26606"/>
          <ac:graphicFrameMkLst>
            <pc:docMk/>
            <pc:sldMk cId="3794392787" sldId="261"/>
            <ac:graphicFrameMk id="7" creationId="{CC1EBF8F-3095-61F4-48D0-AE51314B2E76}"/>
          </ac:graphicFrameMkLst>
        </pc:graphicFrameChg>
      </pc:sldChg>
      <pc:sldChg chg="addSp delSp modSp new mod setBg">
        <pc:chgData name="Vijay Kumar Poloju" userId="1ae1ea26-bca3-4f70-9f2e-7d21832e5995" providerId="ADAL" clId="{0599ABAA-7AB4-4957-A042-0CF78C85097D}" dt="2024-09-25T02:14:13.519" v="291" actId="26606"/>
        <pc:sldMkLst>
          <pc:docMk/>
          <pc:sldMk cId="2327930537" sldId="262"/>
        </pc:sldMkLst>
      </pc:sldChg>
    </pc:docChg>
  </pc:docChgLst>
  <pc:docChgLst>
    <pc:chgData name="Peter Ly" userId="S::pely4050@colorado.edu::38baa8d9-7c25-4c5d-8421-058dd390cda9" providerId="AD" clId="Web-{B9AC1C72-2F94-CCF9-3E78-88D842AA564D}"/>
    <pc:docChg chg="addSld modSld">
      <pc:chgData name="Peter Ly" userId="S::pely4050@colorado.edu::38baa8d9-7c25-4c5d-8421-058dd390cda9" providerId="AD" clId="Web-{B9AC1C72-2F94-CCF9-3E78-88D842AA564D}" dt="2024-11-11T15:46:47.663" v="40" actId="20577"/>
      <pc:docMkLst>
        <pc:docMk/>
      </pc:docMkLst>
      <pc:sldChg chg="modSp">
        <pc:chgData name="Peter Ly" userId="S::pely4050@colorado.edu::38baa8d9-7c25-4c5d-8421-058dd390cda9" providerId="AD" clId="Web-{B9AC1C72-2F94-CCF9-3E78-88D842AA564D}" dt="2024-11-11T15:46:25.772" v="28" actId="20577"/>
        <pc:sldMkLst>
          <pc:docMk/>
          <pc:sldMk cId="3940210816" sldId="264"/>
        </pc:sldMkLst>
      </pc:sldChg>
      <pc:sldChg chg="modSp add replId">
        <pc:chgData name="Peter Ly" userId="S::pely4050@colorado.edu::38baa8d9-7c25-4c5d-8421-058dd390cda9" providerId="AD" clId="Web-{B9AC1C72-2F94-CCF9-3E78-88D842AA564D}" dt="2024-11-11T15:46:47.663" v="40" actId="20577"/>
        <pc:sldMkLst>
          <pc:docMk/>
          <pc:sldMk cId="1227893183" sldId="267"/>
        </pc:sldMkLst>
      </pc:sldChg>
    </pc:docChg>
  </pc:docChgLst>
  <pc:docChgLst>
    <pc:chgData name="Andrew Connell" userId="S::anco2818@colorado.edu::0d3ce6dd-c6ef-4568-b882-20b061640cb1" providerId="AD" clId="Web-{5D8E6082-A527-0DAD-64E3-D5A3068B59D5}"/>
    <pc:docChg chg="modSld">
      <pc:chgData name="Andrew Connell" userId="S::anco2818@colorado.edu::0d3ce6dd-c6ef-4568-b882-20b061640cb1" providerId="AD" clId="Web-{5D8E6082-A527-0DAD-64E3-D5A3068B59D5}" dt="2024-12-12T19:11:07.347" v="99" actId="20577"/>
      <pc:docMkLst>
        <pc:docMk/>
      </pc:docMkLst>
      <pc:sldChg chg="modSp">
        <pc:chgData name="Andrew Connell" userId="S::anco2818@colorado.edu::0d3ce6dd-c6ef-4568-b882-20b061640cb1" providerId="AD" clId="Web-{5D8E6082-A527-0DAD-64E3-D5A3068B59D5}" dt="2024-12-12T19:07:15.233" v="98" actId="1076"/>
        <pc:sldMkLst>
          <pc:docMk/>
          <pc:sldMk cId="3794392787" sldId="261"/>
        </pc:sldMkLst>
        <pc:spChg chg="mod">
          <ac:chgData name="Andrew Connell" userId="S::anco2818@colorado.edu::0d3ce6dd-c6ef-4568-b882-20b061640cb1" providerId="AD" clId="Web-{5D8E6082-A527-0DAD-64E3-D5A3068B59D5}" dt="2024-12-12T19:06:17.607" v="97" actId="1076"/>
          <ac:spMkLst>
            <pc:docMk/>
            <pc:sldMk cId="3794392787" sldId="261"/>
            <ac:spMk id="2" creationId="{1063A26B-8C5B-5113-3168-1D9758C46A48}"/>
          </ac:spMkLst>
        </pc:spChg>
        <pc:graphicFrameChg chg="mod">
          <ac:chgData name="Andrew Connell" userId="S::anco2818@colorado.edu::0d3ce6dd-c6ef-4568-b882-20b061640cb1" providerId="AD" clId="Web-{5D8E6082-A527-0DAD-64E3-D5A3068B59D5}" dt="2024-12-12T19:07:15.233" v="98" actId="1076"/>
          <ac:graphicFrameMkLst>
            <pc:docMk/>
            <pc:sldMk cId="3794392787" sldId="261"/>
            <ac:graphicFrameMk id="7" creationId="{CC1EBF8F-3095-61F4-48D0-AE51314B2E76}"/>
          </ac:graphicFrameMkLst>
        </pc:graphicFrameChg>
      </pc:sldChg>
      <pc:sldChg chg="modSp">
        <pc:chgData name="Andrew Connell" userId="S::anco2818@colorado.edu::0d3ce6dd-c6ef-4568-b882-20b061640cb1" providerId="AD" clId="Web-{5D8E6082-A527-0DAD-64E3-D5A3068B59D5}" dt="2024-12-12T19:11:07.347" v="99" actId="20577"/>
        <pc:sldMkLst>
          <pc:docMk/>
          <pc:sldMk cId="724685889" sldId="277"/>
        </pc:sldMkLst>
        <pc:spChg chg="mod">
          <ac:chgData name="Andrew Connell" userId="S::anco2818@colorado.edu::0d3ce6dd-c6ef-4568-b882-20b061640cb1" providerId="AD" clId="Web-{5D8E6082-A527-0DAD-64E3-D5A3068B59D5}" dt="2024-12-12T19:11:07.347" v="99" actId="20577"/>
          <ac:spMkLst>
            <pc:docMk/>
            <pc:sldMk cId="724685889" sldId="277"/>
            <ac:spMk id="3" creationId="{B3576B7C-75E2-2587-5F1E-44F96E5A9F61}"/>
          </ac:spMkLst>
        </pc:spChg>
      </pc:sldChg>
      <pc:sldChg chg="modSp">
        <pc:chgData name="Andrew Connell" userId="S::anco2818@colorado.edu::0d3ce6dd-c6ef-4568-b882-20b061640cb1" providerId="AD" clId="Web-{5D8E6082-A527-0DAD-64E3-D5A3068B59D5}" dt="2024-12-12T18:46:40.335" v="22" actId="20577"/>
        <pc:sldMkLst>
          <pc:docMk/>
          <pc:sldMk cId="408686018" sldId="281"/>
        </pc:sldMkLst>
        <pc:spChg chg="mod">
          <ac:chgData name="Andrew Connell" userId="S::anco2818@colorado.edu::0d3ce6dd-c6ef-4568-b882-20b061640cb1" providerId="AD" clId="Web-{5D8E6082-A527-0DAD-64E3-D5A3068B59D5}" dt="2024-12-12T18:46:40.335" v="22" actId="20577"/>
          <ac:spMkLst>
            <pc:docMk/>
            <pc:sldMk cId="408686018" sldId="281"/>
            <ac:spMk id="2" creationId="{09FEE8C2-9B8C-F98B-CA23-FFDD958103FD}"/>
          </ac:spMkLst>
        </pc:spChg>
      </pc:sldChg>
      <pc:sldChg chg="modSp">
        <pc:chgData name="Andrew Connell" userId="S::anco2818@colorado.edu::0d3ce6dd-c6ef-4568-b882-20b061640cb1" providerId="AD" clId="Web-{5D8E6082-A527-0DAD-64E3-D5A3068B59D5}" dt="2024-12-12T18:46:10.069" v="15" actId="1076"/>
        <pc:sldMkLst>
          <pc:docMk/>
          <pc:sldMk cId="4123760264" sldId="285"/>
        </pc:sldMkLst>
        <pc:spChg chg="mod">
          <ac:chgData name="Andrew Connell" userId="S::anco2818@colorado.edu::0d3ce6dd-c6ef-4568-b882-20b061640cb1" providerId="AD" clId="Web-{5D8E6082-A527-0DAD-64E3-D5A3068B59D5}" dt="2024-12-12T18:45:46.850" v="6" actId="20577"/>
          <ac:spMkLst>
            <pc:docMk/>
            <pc:sldMk cId="4123760264" sldId="285"/>
            <ac:spMk id="2" creationId="{09FEE8C2-9B8C-F98B-CA23-FFDD958103FD}"/>
          </ac:spMkLst>
        </pc:spChg>
        <pc:spChg chg="mod">
          <ac:chgData name="Andrew Connell" userId="S::anco2818@colorado.edu::0d3ce6dd-c6ef-4568-b882-20b061640cb1" providerId="AD" clId="Web-{5D8E6082-A527-0DAD-64E3-D5A3068B59D5}" dt="2024-12-12T18:46:10.053" v="14" actId="1076"/>
          <ac:spMkLst>
            <pc:docMk/>
            <pc:sldMk cId="4123760264" sldId="285"/>
            <ac:spMk id="3" creationId="{6E5B4CB8-1ABF-94E0-888D-4C2D1C8AFE6E}"/>
          </ac:spMkLst>
        </pc:spChg>
        <pc:spChg chg="mod">
          <ac:chgData name="Andrew Connell" userId="S::anco2818@colorado.edu::0d3ce6dd-c6ef-4568-b882-20b061640cb1" providerId="AD" clId="Web-{5D8E6082-A527-0DAD-64E3-D5A3068B59D5}" dt="2024-12-12T18:46:10.069" v="15" actId="1076"/>
          <ac:spMkLst>
            <pc:docMk/>
            <pc:sldMk cId="4123760264" sldId="285"/>
            <ac:spMk id="4" creationId="{A9EF82FF-F51D-A739-354D-086BE0F27FAE}"/>
          </ac:spMkLst>
        </pc:spChg>
        <pc:spChg chg="mod">
          <ac:chgData name="Andrew Connell" userId="S::anco2818@colorado.edu::0d3ce6dd-c6ef-4568-b882-20b061640cb1" providerId="AD" clId="Web-{5D8E6082-A527-0DAD-64E3-D5A3068B59D5}" dt="2024-12-12T18:46:09.975" v="7" actId="1076"/>
          <ac:spMkLst>
            <pc:docMk/>
            <pc:sldMk cId="4123760264" sldId="285"/>
            <ac:spMk id="7" creationId="{A5C22566-2ED7-F7D2-0D03-047895E3EBDE}"/>
          </ac:spMkLst>
        </pc:spChg>
        <pc:spChg chg="mod">
          <ac:chgData name="Andrew Connell" userId="S::anco2818@colorado.edu::0d3ce6dd-c6ef-4568-b882-20b061640cb1" providerId="AD" clId="Web-{5D8E6082-A527-0DAD-64E3-D5A3068B59D5}" dt="2024-12-12T18:46:09.991" v="8" actId="1076"/>
          <ac:spMkLst>
            <pc:docMk/>
            <pc:sldMk cId="4123760264" sldId="285"/>
            <ac:spMk id="8" creationId="{C6303F88-D528-0B11-6D97-84993985B313}"/>
          </ac:spMkLst>
        </pc:spChg>
        <pc:spChg chg="mod">
          <ac:chgData name="Andrew Connell" userId="S::anco2818@colorado.edu::0d3ce6dd-c6ef-4568-b882-20b061640cb1" providerId="AD" clId="Web-{5D8E6082-A527-0DAD-64E3-D5A3068B59D5}" dt="2024-12-12T18:46:10.007" v="9" actId="1076"/>
          <ac:spMkLst>
            <pc:docMk/>
            <pc:sldMk cId="4123760264" sldId="285"/>
            <ac:spMk id="9" creationId="{87A53C33-D747-6855-AA65-AD196C31C609}"/>
          </ac:spMkLst>
        </pc:spChg>
        <pc:spChg chg="mod">
          <ac:chgData name="Andrew Connell" userId="S::anco2818@colorado.edu::0d3ce6dd-c6ef-4568-b882-20b061640cb1" providerId="AD" clId="Web-{5D8E6082-A527-0DAD-64E3-D5A3068B59D5}" dt="2024-12-12T18:46:10.007" v="10" actId="1076"/>
          <ac:spMkLst>
            <pc:docMk/>
            <pc:sldMk cId="4123760264" sldId="285"/>
            <ac:spMk id="11" creationId="{FC258E17-6673-FAFE-79D5-5D58E9B27E26}"/>
          </ac:spMkLst>
        </pc:spChg>
        <pc:spChg chg="mod">
          <ac:chgData name="Andrew Connell" userId="S::anco2818@colorado.edu::0d3ce6dd-c6ef-4568-b882-20b061640cb1" providerId="AD" clId="Web-{5D8E6082-A527-0DAD-64E3-D5A3068B59D5}" dt="2024-12-12T18:46:10.022" v="11" actId="1076"/>
          <ac:spMkLst>
            <pc:docMk/>
            <pc:sldMk cId="4123760264" sldId="285"/>
            <ac:spMk id="12" creationId="{A34DC597-0D8A-C555-C7D1-DF470328686B}"/>
          </ac:spMkLst>
        </pc:spChg>
        <pc:spChg chg="mod">
          <ac:chgData name="Andrew Connell" userId="S::anco2818@colorado.edu::0d3ce6dd-c6ef-4568-b882-20b061640cb1" providerId="AD" clId="Web-{5D8E6082-A527-0DAD-64E3-D5A3068B59D5}" dt="2024-12-12T18:46:10.038" v="12" actId="1076"/>
          <ac:spMkLst>
            <pc:docMk/>
            <pc:sldMk cId="4123760264" sldId="285"/>
            <ac:spMk id="17" creationId="{CBE50D01-EAD7-077C-3694-7DBA0249151C}"/>
          </ac:spMkLst>
        </pc:spChg>
        <pc:spChg chg="mod">
          <ac:chgData name="Andrew Connell" userId="S::anco2818@colorado.edu::0d3ce6dd-c6ef-4568-b882-20b061640cb1" providerId="AD" clId="Web-{5D8E6082-A527-0DAD-64E3-D5A3068B59D5}" dt="2024-12-12T18:46:10.053" v="13" actId="1076"/>
          <ac:spMkLst>
            <pc:docMk/>
            <pc:sldMk cId="4123760264" sldId="285"/>
            <ac:spMk id="19" creationId="{F44E898C-241C-5A4B-E32B-D450FA843FED}"/>
          </ac:spMkLst>
        </pc:spChg>
      </pc:sldChg>
      <pc:sldChg chg="modSp">
        <pc:chgData name="Andrew Connell" userId="S::anco2818@colorado.edu::0d3ce6dd-c6ef-4568-b882-20b061640cb1" providerId="AD" clId="Web-{5D8E6082-A527-0DAD-64E3-D5A3068B59D5}" dt="2024-12-12T18:51:31.450" v="27" actId="14100"/>
        <pc:sldMkLst>
          <pc:docMk/>
          <pc:sldMk cId="1845265561" sldId="286"/>
        </pc:sldMkLst>
        <pc:spChg chg="mod">
          <ac:chgData name="Andrew Connell" userId="S::anco2818@colorado.edu::0d3ce6dd-c6ef-4568-b882-20b061640cb1" providerId="AD" clId="Web-{5D8E6082-A527-0DAD-64E3-D5A3068B59D5}" dt="2024-12-12T18:49:09.838" v="26" actId="20577"/>
          <ac:spMkLst>
            <pc:docMk/>
            <pc:sldMk cId="1845265561" sldId="286"/>
            <ac:spMk id="2" creationId="{09FEE8C2-9B8C-F98B-CA23-FFDD958103FD}"/>
          </ac:spMkLst>
        </pc:spChg>
        <pc:picChg chg="mod">
          <ac:chgData name="Andrew Connell" userId="S::anco2818@colorado.edu::0d3ce6dd-c6ef-4568-b882-20b061640cb1" providerId="AD" clId="Web-{5D8E6082-A527-0DAD-64E3-D5A3068B59D5}" dt="2024-12-12T18:51:31.450" v="27" actId="14100"/>
          <ac:picMkLst>
            <pc:docMk/>
            <pc:sldMk cId="1845265561" sldId="286"/>
            <ac:picMk id="4" creationId="{A38F9F6F-8C98-C384-0857-E35AC5439F59}"/>
          </ac:picMkLst>
        </pc:picChg>
      </pc:sldChg>
      <pc:sldChg chg="modSp">
        <pc:chgData name="Andrew Connell" userId="S::anco2818@colorado.edu::0d3ce6dd-c6ef-4568-b882-20b061640cb1" providerId="AD" clId="Web-{5D8E6082-A527-0DAD-64E3-D5A3068B59D5}" dt="2024-12-12T18:26:45.860" v="1" actId="20577"/>
        <pc:sldMkLst>
          <pc:docMk/>
          <pc:sldMk cId="3036798799" sldId="295"/>
        </pc:sldMkLst>
        <pc:spChg chg="mod">
          <ac:chgData name="Andrew Connell" userId="S::anco2818@colorado.edu::0d3ce6dd-c6ef-4568-b882-20b061640cb1" providerId="AD" clId="Web-{5D8E6082-A527-0DAD-64E3-D5A3068B59D5}" dt="2024-12-12T18:26:45.860" v="1" actId="20577"/>
          <ac:spMkLst>
            <pc:docMk/>
            <pc:sldMk cId="3036798799" sldId="295"/>
            <ac:spMk id="3" creationId="{2A276F90-B1CE-A515-EF66-BB89719AA894}"/>
          </ac:spMkLst>
        </pc:spChg>
      </pc:sldChg>
    </pc:docChg>
  </pc:docChgLst>
  <pc:docChgLst>
    <pc:chgData name="Harrison Fagan" userId="S::hafa9887@colorado.edu::38b21641-2869-4c35-8503-c7747007bd84" providerId="AD" clId="Web-{9E2ED7AD-3370-397F-72DF-710A13159708}"/>
    <pc:docChg chg="modSld">
      <pc:chgData name="Harrison Fagan" userId="S::hafa9887@colorado.edu::38b21641-2869-4c35-8503-c7747007bd84" providerId="AD" clId="Web-{9E2ED7AD-3370-397F-72DF-710A13159708}" dt="2024-12-15T19:51:27.385" v="2" actId="20577"/>
      <pc:docMkLst>
        <pc:docMk/>
      </pc:docMkLst>
      <pc:sldChg chg="modSp">
        <pc:chgData name="Harrison Fagan" userId="S::hafa9887@colorado.edu::38b21641-2869-4c35-8503-c7747007bd84" providerId="AD" clId="Web-{9E2ED7AD-3370-397F-72DF-710A13159708}" dt="2024-12-15T19:51:27.385" v="2" actId="20577"/>
        <pc:sldMkLst>
          <pc:docMk/>
          <pc:sldMk cId="2286922849" sldId="294"/>
        </pc:sldMkLst>
        <pc:spChg chg="mod">
          <ac:chgData name="Harrison Fagan" userId="S::hafa9887@colorado.edu::38b21641-2869-4c35-8503-c7747007bd84" providerId="AD" clId="Web-{9E2ED7AD-3370-397F-72DF-710A13159708}" dt="2024-12-15T19:51:27.385" v="2" actId="20577"/>
          <ac:spMkLst>
            <pc:docMk/>
            <pc:sldMk cId="2286922849" sldId="294"/>
            <ac:spMk id="4" creationId="{AD4ABF09-B65D-F781-0E8B-64375C4743D2}"/>
          </ac:spMkLst>
        </pc:spChg>
      </pc:sldChg>
    </pc:docChg>
  </pc:docChgLst>
  <pc:docChgLst>
    <pc:chgData name="Peter Ly" userId="S::pely4050@colorado.edu::38baa8d9-7c25-4c5d-8421-058dd390cda9" providerId="AD" clId="Web-{8CB845FE-5CF9-4E64-BAC4-541209F658F5}"/>
    <pc:docChg chg="modSld">
      <pc:chgData name="Peter Ly" userId="S::pely4050@colorado.edu::38baa8d9-7c25-4c5d-8421-058dd390cda9" providerId="AD" clId="Web-{8CB845FE-5CF9-4E64-BAC4-541209F658F5}" dt="2024-12-12T09:23:34.051" v="28" actId="1076"/>
      <pc:docMkLst>
        <pc:docMk/>
      </pc:docMkLst>
      <pc:sldChg chg="addSp delSp modSp">
        <pc:chgData name="Peter Ly" userId="S::pely4050@colorado.edu::38baa8d9-7c25-4c5d-8421-058dd390cda9" providerId="AD" clId="Web-{8CB845FE-5CF9-4E64-BAC4-541209F658F5}" dt="2024-12-12T09:23:34.051" v="28" actId="1076"/>
        <pc:sldMkLst>
          <pc:docMk/>
          <pc:sldMk cId="1845265561" sldId="286"/>
        </pc:sldMkLst>
        <pc:picChg chg="add mod">
          <ac:chgData name="Peter Ly" userId="S::pely4050@colorado.edu::38baa8d9-7c25-4c5d-8421-058dd390cda9" providerId="AD" clId="Web-{8CB845FE-5CF9-4E64-BAC4-541209F658F5}" dt="2024-12-12T09:23:17.473" v="20" actId="1076"/>
          <ac:picMkLst>
            <pc:docMk/>
            <pc:sldMk cId="1845265561" sldId="286"/>
            <ac:picMk id="3" creationId="{8240ED58-CF47-99E8-4144-049F0A114E4C}"/>
          </ac:picMkLst>
        </pc:picChg>
        <pc:picChg chg="del">
          <ac:chgData name="Peter Ly" userId="S::pely4050@colorado.edu::38baa8d9-7c25-4c5d-8421-058dd390cda9" providerId="AD" clId="Web-{8CB845FE-5CF9-4E64-BAC4-541209F658F5}" dt="2024-12-12T09:21:28.534" v="0"/>
          <ac:picMkLst>
            <pc:docMk/>
            <pc:sldMk cId="1845265561" sldId="286"/>
            <ac:picMk id="4" creationId="{444F9560-4CAB-4A64-02B9-EC5023D4A6EF}"/>
          </ac:picMkLst>
        </pc:picChg>
        <pc:picChg chg="add mod">
          <ac:chgData name="Peter Ly" userId="S::pely4050@colorado.edu::38baa8d9-7c25-4c5d-8421-058dd390cda9" providerId="AD" clId="Web-{8CB845FE-5CF9-4E64-BAC4-541209F658F5}" dt="2024-12-12T09:23:34.051" v="28" actId="1076"/>
          <ac:picMkLst>
            <pc:docMk/>
            <pc:sldMk cId="1845265561" sldId="286"/>
            <ac:picMk id="5" creationId="{5B275478-D504-A2B7-2EF4-63C051305412}"/>
          </ac:picMkLst>
        </pc:picChg>
      </pc:sldChg>
    </pc:docChg>
  </pc:docChgLst>
  <pc:docChgLst>
    <pc:chgData name="Peter Ly" userId="S::pely4050@colorado.edu::38baa8d9-7c25-4c5d-8421-058dd390cda9" providerId="AD" clId="Web-{CD9C5E61-11EA-EA91-8AE2-69F09B73E380}"/>
    <pc:docChg chg="addSld delSld modSld">
      <pc:chgData name="Peter Ly" userId="S::pely4050@colorado.edu::38baa8d9-7c25-4c5d-8421-058dd390cda9" providerId="AD" clId="Web-{CD9C5E61-11EA-EA91-8AE2-69F09B73E380}" dt="2024-12-11T14:27:31.066" v="527" actId="20577"/>
      <pc:docMkLst>
        <pc:docMk/>
      </pc:docMkLst>
      <pc:sldChg chg="addSp delSp modSp new">
        <pc:chgData name="Peter Ly" userId="S::pely4050@colorado.edu::38baa8d9-7c25-4c5d-8421-058dd390cda9" providerId="AD" clId="Web-{CD9C5E61-11EA-EA91-8AE2-69F09B73E380}" dt="2024-12-11T14:25:22.546" v="471" actId="20577"/>
        <pc:sldMkLst>
          <pc:docMk/>
          <pc:sldMk cId="408686018" sldId="281"/>
        </pc:sldMkLst>
        <pc:spChg chg="mod">
          <ac:chgData name="Peter Ly" userId="S::pely4050@colorado.edu::38baa8d9-7c25-4c5d-8421-058dd390cda9" providerId="AD" clId="Web-{CD9C5E61-11EA-EA91-8AE2-69F09B73E380}" dt="2024-12-11T13:56:27.515" v="26" actId="1076"/>
          <ac:spMkLst>
            <pc:docMk/>
            <pc:sldMk cId="408686018" sldId="281"/>
            <ac:spMk id="2" creationId="{09FEE8C2-9B8C-F98B-CA23-FFDD958103FD}"/>
          </ac:spMkLst>
        </pc:spChg>
        <pc:spChg chg="del">
          <ac:chgData name="Peter Ly" userId="S::pely4050@colorado.edu::38baa8d9-7c25-4c5d-8421-058dd390cda9" providerId="AD" clId="Web-{CD9C5E61-11EA-EA91-8AE2-69F09B73E380}" dt="2024-12-11T13:56:00.374" v="6"/>
          <ac:spMkLst>
            <pc:docMk/>
            <pc:sldMk cId="408686018" sldId="281"/>
            <ac:spMk id="3" creationId="{95659576-E0A5-E79A-2574-93598FE3D825}"/>
          </ac:spMkLst>
        </pc:spChg>
        <pc:spChg chg="add del mod">
          <ac:chgData name="Peter Ly" userId="S::pely4050@colorado.edu::38baa8d9-7c25-4c5d-8421-058dd390cda9" providerId="AD" clId="Web-{CD9C5E61-11EA-EA91-8AE2-69F09B73E380}" dt="2024-12-11T13:56:48.344" v="30"/>
          <ac:spMkLst>
            <pc:docMk/>
            <pc:sldMk cId="408686018" sldId="281"/>
            <ac:spMk id="4" creationId="{9B56C10E-C384-FEF8-DEF6-69D9703CF584}"/>
          </ac:spMkLst>
        </pc:spChg>
        <pc:spChg chg="add del">
          <ac:chgData name="Peter Ly" userId="S::pely4050@colorado.edu::38baa8d9-7c25-4c5d-8421-058dd390cda9" providerId="AD" clId="Web-{CD9C5E61-11EA-EA91-8AE2-69F09B73E380}" dt="2024-12-11T13:57:56.581" v="36"/>
          <ac:spMkLst>
            <pc:docMk/>
            <pc:sldMk cId="408686018" sldId="281"/>
            <ac:spMk id="5" creationId="{B7B07192-BDD3-2AD5-7E19-1879E758E755}"/>
          </ac:spMkLst>
        </pc:spChg>
        <pc:spChg chg="add mod">
          <ac:chgData name="Peter Ly" userId="S::pely4050@colorado.edu::38baa8d9-7c25-4c5d-8421-058dd390cda9" providerId="AD" clId="Web-{CD9C5E61-11EA-EA91-8AE2-69F09B73E380}" dt="2024-12-11T14:23:00.353" v="457" actId="1076"/>
          <ac:spMkLst>
            <pc:docMk/>
            <pc:sldMk cId="408686018" sldId="281"/>
            <ac:spMk id="6" creationId="{E71404B8-52C0-2BD7-F195-B9C7A0A0B2DF}"/>
          </ac:spMkLst>
        </pc:spChg>
        <pc:spChg chg="add mod">
          <ac:chgData name="Peter Ly" userId="S::pely4050@colorado.edu::38baa8d9-7c25-4c5d-8421-058dd390cda9" providerId="AD" clId="Web-{CD9C5E61-11EA-EA91-8AE2-69F09B73E380}" dt="2024-12-11T14:23:00.134" v="447" actId="1076"/>
          <ac:spMkLst>
            <pc:docMk/>
            <pc:sldMk cId="408686018" sldId="281"/>
            <ac:spMk id="7" creationId="{A5C22566-2ED7-F7D2-0D03-047895E3EBDE}"/>
          </ac:spMkLst>
        </pc:spChg>
        <pc:spChg chg="add mod">
          <ac:chgData name="Peter Ly" userId="S::pely4050@colorado.edu::38baa8d9-7c25-4c5d-8421-058dd390cda9" providerId="AD" clId="Web-{CD9C5E61-11EA-EA91-8AE2-69F09B73E380}" dt="2024-12-11T14:23:00.166" v="448" actId="1076"/>
          <ac:spMkLst>
            <pc:docMk/>
            <pc:sldMk cId="408686018" sldId="281"/>
            <ac:spMk id="8" creationId="{C6303F88-D528-0B11-6D97-84993985B313}"/>
          </ac:spMkLst>
        </pc:spChg>
        <pc:spChg chg="add mod">
          <ac:chgData name="Peter Ly" userId="S::pely4050@colorado.edu::38baa8d9-7c25-4c5d-8421-058dd390cda9" providerId="AD" clId="Web-{CD9C5E61-11EA-EA91-8AE2-69F09B73E380}" dt="2024-12-11T14:23:00.181" v="449" actId="1076"/>
          <ac:spMkLst>
            <pc:docMk/>
            <pc:sldMk cId="408686018" sldId="281"/>
            <ac:spMk id="9" creationId="{87A53C33-D747-6855-AA65-AD196C31C609}"/>
          </ac:spMkLst>
        </pc:spChg>
        <pc:spChg chg="add mod">
          <ac:chgData name="Peter Ly" userId="S::pely4050@colorado.edu::38baa8d9-7c25-4c5d-8421-058dd390cda9" providerId="AD" clId="Web-{CD9C5E61-11EA-EA91-8AE2-69F09B73E380}" dt="2024-12-11T14:23:07.416" v="459" actId="14100"/>
          <ac:spMkLst>
            <pc:docMk/>
            <pc:sldMk cId="408686018" sldId="281"/>
            <ac:spMk id="10" creationId="{035571E4-394C-B38E-F0BE-0A50038B32E7}"/>
          </ac:spMkLst>
        </pc:spChg>
        <pc:spChg chg="add mod">
          <ac:chgData name="Peter Ly" userId="S::pely4050@colorado.edu::38baa8d9-7c25-4c5d-8421-058dd390cda9" providerId="AD" clId="Web-{CD9C5E61-11EA-EA91-8AE2-69F09B73E380}" dt="2024-12-11T14:23:00.244" v="451" actId="1076"/>
          <ac:spMkLst>
            <pc:docMk/>
            <pc:sldMk cId="408686018" sldId="281"/>
            <ac:spMk id="11" creationId="{FC258E17-6673-FAFE-79D5-5D58E9B27E26}"/>
          </ac:spMkLst>
        </pc:spChg>
        <pc:spChg chg="add mod">
          <ac:chgData name="Peter Ly" userId="S::pely4050@colorado.edu::38baa8d9-7c25-4c5d-8421-058dd390cda9" providerId="AD" clId="Web-{CD9C5E61-11EA-EA91-8AE2-69F09B73E380}" dt="2024-12-11T14:25:22.546" v="471" actId="20577"/>
          <ac:spMkLst>
            <pc:docMk/>
            <pc:sldMk cId="408686018" sldId="281"/>
            <ac:spMk id="12" creationId="{A34DC597-0D8A-C555-C7D1-DF470328686B}"/>
          </ac:spMkLst>
        </pc:spChg>
        <pc:spChg chg="add mod">
          <ac:chgData name="Peter Ly" userId="S::pely4050@colorado.edu::38baa8d9-7c25-4c5d-8421-058dd390cda9" providerId="AD" clId="Web-{CD9C5E61-11EA-EA91-8AE2-69F09B73E380}" dt="2024-12-11T14:23:00.275" v="453" actId="1076"/>
          <ac:spMkLst>
            <pc:docMk/>
            <pc:sldMk cId="408686018" sldId="281"/>
            <ac:spMk id="13" creationId="{2DC73199-D2A1-E6C6-E303-7ED41C0136A3}"/>
          </ac:spMkLst>
        </pc:spChg>
        <pc:spChg chg="add del mod">
          <ac:chgData name="Peter Ly" userId="S::pely4050@colorado.edu::38baa8d9-7c25-4c5d-8421-058dd390cda9" providerId="AD" clId="Web-{CD9C5E61-11EA-EA91-8AE2-69F09B73E380}" dt="2024-12-11T14:08:01.540" v="216"/>
          <ac:spMkLst>
            <pc:docMk/>
            <pc:sldMk cId="408686018" sldId="281"/>
            <ac:spMk id="14" creationId="{3C9DB500-50E9-47C8-8F57-202FBA63487B}"/>
          </ac:spMkLst>
        </pc:spChg>
        <pc:spChg chg="add del mod">
          <ac:chgData name="Peter Ly" userId="S::pely4050@colorado.edu::38baa8d9-7c25-4c5d-8421-058dd390cda9" providerId="AD" clId="Web-{CD9C5E61-11EA-EA91-8AE2-69F09B73E380}" dt="2024-12-11T14:09:16.418" v="237"/>
          <ac:spMkLst>
            <pc:docMk/>
            <pc:sldMk cId="408686018" sldId="281"/>
            <ac:spMk id="15" creationId="{6B3DC739-5D2C-E185-D1FA-3FB8DCF492D2}"/>
          </ac:spMkLst>
        </pc:spChg>
        <pc:spChg chg="add mod">
          <ac:chgData name="Peter Ly" userId="S::pely4050@colorado.edu::38baa8d9-7c25-4c5d-8421-058dd390cda9" providerId="AD" clId="Web-{CD9C5E61-11EA-EA91-8AE2-69F09B73E380}" dt="2024-12-11T14:23:00.291" v="454" actId="1076"/>
          <ac:spMkLst>
            <pc:docMk/>
            <pc:sldMk cId="408686018" sldId="281"/>
            <ac:spMk id="16" creationId="{1C99FC63-8656-B46D-4316-5DAD59029768}"/>
          </ac:spMkLst>
        </pc:spChg>
        <pc:spChg chg="add mod">
          <ac:chgData name="Peter Ly" userId="S::pely4050@colorado.edu::38baa8d9-7c25-4c5d-8421-058dd390cda9" providerId="AD" clId="Web-{CD9C5E61-11EA-EA91-8AE2-69F09B73E380}" dt="2024-12-11T14:23:00.322" v="455" actId="1076"/>
          <ac:spMkLst>
            <pc:docMk/>
            <pc:sldMk cId="408686018" sldId="281"/>
            <ac:spMk id="17" creationId="{CBE50D01-EAD7-077C-3694-7DBA0249151C}"/>
          </ac:spMkLst>
        </pc:spChg>
        <pc:spChg chg="add del">
          <ac:chgData name="Peter Ly" userId="S::pely4050@colorado.edu::38baa8d9-7c25-4c5d-8421-058dd390cda9" providerId="AD" clId="Web-{CD9C5E61-11EA-EA91-8AE2-69F09B73E380}" dt="2024-12-11T14:12:53.019" v="326"/>
          <ac:spMkLst>
            <pc:docMk/>
            <pc:sldMk cId="408686018" sldId="281"/>
            <ac:spMk id="18" creationId="{98318A4A-8205-231E-239F-550AC2B272BB}"/>
          </ac:spMkLst>
        </pc:spChg>
        <pc:spChg chg="add mod">
          <ac:chgData name="Peter Ly" userId="S::pely4050@colorado.edu::38baa8d9-7c25-4c5d-8421-058dd390cda9" providerId="AD" clId="Web-{CD9C5E61-11EA-EA91-8AE2-69F09B73E380}" dt="2024-12-11T14:23:00.338" v="456" actId="1076"/>
          <ac:spMkLst>
            <pc:docMk/>
            <pc:sldMk cId="408686018" sldId="281"/>
            <ac:spMk id="19" creationId="{F44E898C-241C-5A4B-E32B-D450FA843FED}"/>
          </ac:spMkLst>
        </pc:spChg>
      </pc:sldChg>
      <pc:sldChg chg="new del">
        <pc:chgData name="Peter Ly" userId="S::pely4050@colorado.edu::38baa8d9-7c25-4c5d-8421-058dd390cda9" providerId="AD" clId="Web-{CD9C5E61-11EA-EA91-8AE2-69F09B73E380}" dt="2024-12-11T13:57:12.798" v="34"/>
        <pc:sldMkLst>
          <pc:docMk/>
          <pc:sldMk cId="2998243780" sldId="282"/>
        </pc:sldMkLst>
      </pc:sldChg>
      <pc:sldChg chg="new del">
        <pc:chgData name="Peter Ly" userId="S::pely4050@colorado.edu::38baa8d9-7c25-4c5d-8421-058dd390cda9" providerId="AD" clId="Web-{CD9C5E61-11EA-EA91-8AE2-69F09B73E380}" dt="2024-12-11T14:14:52.555" v="356"/>
        <pc:sldMkLst>
          <pc:docMk/>
          <pc:sldMk cId="3032319182" sldId="282"/>
        </pc:sldMkLst>
      </pc:sldChg>
      <pc:sldChg chg="add del replId">
        <pc:chgData name="Peter Ly" userId="S::pely4050@colorado.edu::38baa8d9-7c25-4c5d-8421-058dd390cda9" providerId="AD" clId="Web-{CD9C5E61-11EA-EA91-8AE2-69F09B73E380}" dt="2024-12-11T13:58:55.692" v="46"/>
        <pc:sldMkLst>
          <pc:docMk/>
          <pc:sldMk cId="3571607972" sldId="282"/>
        </pc:sldMkLst>
      </pc:sldChg>
      <pc:sldChg chg="new del">
        <pc:chgData name="Peter Ly" userId="S::pely4050@colorado.edu::38baa8d9-7c25-4c5d-8421-058dd390cda9" providerId="AD" clId="Web-{CD9C5E61-11EA-EA91-8AE2-69F09B73E380}" dt="2024-12-11T13:57:06.673" v="32"/>
        <pc:sldMkLst>
          <pc:docMk/>
          <pc:sldMk cId="4071354628" sldId="282"/>
        </pc:sldMkLst>
      </pc:sldChg>
      <pc:sldChg chg="addSp delSp modSp add replId">
        <pc:chgData name="Peter Ly" userId="S::pely4050@colorado.edu::38baa8d9-7c25-4c5d-8421-058dd390cda9" providerId="AD" clId="Web-{CD9C5E61-11EA-EA91-8AE2-69F09B73E380}" dt="2024-12-11T14:20:16.238" v="386" actId="1076"/>
        <pc:sldMkLst>
          <pc:docMk/>
          <pc:sldMk cId="758718623" sldId="283"/>
        </pc:sldMkLst>
        <pc:spChg chg="add del mod">
          <ac:chgData name="Peter Ly" userId="S::pely4050@colorado.edu::38baa8d9-7c25-4c5d-8421-058dd390cda9" providerId="AD" clId="Web-{CD9C5E61-11EA-EA91-8AE2-69F09B73E380}" dt="2024-12-11T14:20:06.206" v="385"/>
          <ac:spMkLst>
            <pc:docMk/>
            <pc:sldMk cId="758718623" sldId="283"/>
            <ac:spMk id="4" creationId="{C8476404-38E7-BFFA-4397-3384CC8CAB8A}"/>
          </ac:spMkLst>
        </pc:spChg>
        <pc:spChg chg="del">
          <ac:chgData name="Peter Ly" userId="S::pely4050@colorado.edu::38baa8d9-7c25-4c5d-8421-058dd390cda9" providerId="AD" clId="Web-{CD9C5E61-11EA-EA91-8AE2-69F09B73E380}" dt="2024-12-11T14:14:59.055" v="367"/>
          <ac:spMkLst>
            <pc:docMk/>
            <pc:sldMk cId="758718623" sldId="283"/>
            <ac:spMk id="6" creationId="{E71404B8-52C0-2BD7-F195-B9C7A0A0B2DF}"/>
          </ac:spMkLst>
        </pc:spChg>
        <pc:spChg chg="del">
          <ac:chgData name="Peter Ly" userId="S::pely4050@colorado.edu::38baa8d9-7c25-4c5d-8421-058dd390cda9" providerId="AD" clId="Web-{CD9C5E61-11EA-EA91-8AE2-69F09B73E380}" dt="2024-12-11T14:14:59.055" v="366"/>
          <ac:spMkLst>
            <pc:docMk/>
            <pc:sldMk cId="758718623" sldId="283"/>
            <ac:spMk id="7" creationId="{A5C22566-2ED7-F7D2-0D03-047895E3EBDE}"/>
          </ac:spMkLst>
        </pc:spChg>
        <pc:spChg chg="del">
          <ac:chgData name="Peter Ly" userId="S::pely4050@colorado.edu::38baa8d9-7c25-4c5d-8421-058dd390cda9" providerId="AD" clId="Web-{CD9C5E61-11EA-EA91-8AE2-69F09B73E380}" dt="2024-12-11T14:14:59.055" v="365"/>
          <ac:spMkLst>
            <pc:docMk/>
            <pc:sldMk cId="758718623" sldId="283"/>
            <ac:spMk id="8" creationId="{C6303F88-D528-0B11-6D97-84993985B313}"/>
          </ac:spMkLst>
        </pc:spChg>
        <pc:spChg chg="del">
          <ac:chgData name="Peter Ly" userId="S::pely4050@colorado.edu::38baa8d9-7c25-4c5d-8421-058dd390cda9" providerId="AD" clId="Web-{CD9C5E61-11EA-EA91-8AE2-69F09B73E380}" dt="2024-12-11T14:14:59.055" v="364"/>
          <ac:spMkLst>
            <pc:docMk/>
            <pc:sldMk cId="758718623" sldId="283"/>
            <ac:spMk id="9" creationId="{87A53C33-D747-6855-AA65-AD196C31C609}"/>
          </ac:spMkLst>
        </pc:spChg>
        <pc:spChg chg="del">
          <ac:chgData name="Peter Ly" userId="S::pely4050@colorado.edu::38baa8d9-7c25-4c5d-8421-058dd390cda9" providerId="AD" clId="Web-{CD9C5E61-11EA-EA91-8AE2-69F09B73E380}" dt="2024-12-11T14:14:59.055" v="363"/>
          <ac:spMkLst>
            <pc:docMk/>
            <pc:sldMk cId="758718623" sldId="283"/>
            <ac:spMk id="10" creationId="{035571E4-394C-B38E-F0BE-0A50038B32E7}"/>
          </ac:spMkLst>
        </pc:spChg>
        <pc:spChg chg="del">
          <ac:chgData name="Peter Ly" userId="S::pely4050@colorado.edu::38baa8d9-7c25-4c5d-8421-058dd390cda9" providerId="AD" clId="Web-{CD9C5E61-11EA-EA91-8AE2-69F09B73E380}" dt="2024-12-11T14:14:59.055" v="362"/>
          <ac:spMkLst>
            <pc:docMk/>
            <pc:sldMk cId="758718623" sldId="283"/>
            <ac:spMk id="11" creationId="{FC258E17-6673-FAFE-79D5-5D58E9B27E26}"/>
          </ac:spMkLst>
        </pc:spChg>
        <pc:spChg chg="del">
          <ac:chgData name="Peter Ly" userId="S::pely4050@colorado.edu::38baa8d9-7c25-4c5d-8421-058dd390cda9" providerId="AD" clId="Web-{CD9C5E61-11EA-EA91-8AE2-69F09B73E380}" dt="2024-12-11T14:14:59.055" v="361"/>
          <ac:spMkLst>
            <pc:docMk/>
            <pc:sldMk cId="758718623" sldId="283"/>
            <ac:spMk id="12" creationId="{A34DC597-0D8A-C555-C7D1-DF470328686B}"/>
          </ac:spMkLst>
        </pc:spChg>
        <pc:spChg chg="del">
          <ac:chgData name="Peter Ly" userId="S::pely4050@colorado.edu::38baa8d9-7c25-4c5d-8421-058dd390cda9" providerId="AD" clId="Web-{CD9C5E61-11EA-EA91-8AE2-69F09B73E380}" dt="2024-12-11T14:14:59.055" v="360"/>
          <ac:spMkLst>
            <pc:docMk/>
            <pc:sldMk cId="758718623" sldId="283"/>
            <ac:spMk id="13" creationId="{2DC73199-D2A1-E6C6-E303-7ED41C0136A3}"/>
          </ac:spMkLst>
        </pc:spChg>
        <pc:spChg chg="del">
          <ac:chgData name="Peter Ly" userId="S::pely4050@colorado.edu::38baa8d9-7c25-4c5d-8421-058dd390cda9" providerId="AD" clId="Web-{CD9C5E61-11EA-EA91-8AE2-69F09B73E380}" dt="2024-12-11T14:14:59.055" v="359"/>
          <ac:spMkLst>
            <pc:docMk/>
            <pc:sldMk cId="758718623" sldId="283"/>
            <ac:spMk id="16" creationId="{1C99FC63-8656-B46D-4316-5DAD59029768}"/>
          </ac:spMkLst>
        </pc:spChg>
        <pc:spChg chg="del">
          <ac:chgData name="Peter Ly" userId="S::pely4050@colorado.edu::38baa8d9-7c25-4c5d-8421-058dd390cda9" providerId="AD" clId="Web-{CD9C5E61-11EA-EA91-8AE2-69F09B73E380}" dt="2024-12-11T14:14:59.055" v="358"/>
          <ac:spMkLst>
            <pc:docMk/>
            <pc:sldMk cId="758718623" sldId="283"/>
            <ac:spMk id="17" creationId="{CBE50D01-EAD7-077C-3694-7DBA0249151C}"/>
          </ac:spMkLst>
        </pc:spChg>
        <pc:spChg chg="del">
          <ac:chgData name="Peter Ly" userId="S::pely4050@colorado.edu::38baa8d9-7c25-4c5d-8421-058dd390cda9" providerId="AD" clId="Web-{CD9C5E61-11EA-EA91-8AE2-69F09B73E380}" dt="2024-12-11T14:14:59.055" v="357"/>
          <ac:spMkLst>
            <pc:docMk/>
            <pc:sldMk cId="758718623" sldId="283"/>
            <ac:spMk id="19" creationId="{F44E898C-241C-5A4B-E32B-D450FA843FED}"/>
          </ac:spMkLst>
        </pc:spChg>
        <pc:picChg chg="add mod">
          <ac:chgData name="Peter Ly" userId="S::pely4050@colorado.edu::38baa8d9-7c25-4c5d-8421-058dd390cda9" providerId="AD" clId="Web-{CD9C5E61-11EA-EA91-8AE2-69F09B73E380}" dt="2024-12-11T14:20:16.238" v="386" actId="1076"/>
          <ac:picMkLst>
            <pc:docMk/>
            <pc:sldMk cId="758718623" sldId="283"/>
            <ac:picMk id="3" creationId="{9B8E83C2-4EB3-FF14-5820-F30833F71CC0}"/>
          </ac:picMkLst>
        </pc:picChg>
      </pc:sldChg>
      <pc:sldChg chg="addSp delSp modSp add del replId">
        <pc:chgData name="Peter Ly" userId="S::pely4050@colorado.edu::38baa8d9-7c25-4c5d-8421-058dd390cda9" providerId="AD" clId="Web-{CD9C5E61-11EA-EA91-8AE2-69F09B73E380}" dt="2024-12-11T14:23:17.119" v="461"/>
        <pc:sldMkLst>
          <pc:docMk/>
          <pc:sldMk cId="3514799864" sldId="284"/>
        </pc:sldMkLst>
        <pc:spChg chg="mod">
          <ac:chgData name="Peter Ly" userId="S::pely4050@colorado.edu::38baa8d9-7c25-4c5d-8421-058dd390cda9" providerId="AD" clId="Web-{CD9C5E61-11EA-EA91-8AE2-69F09B73E380}" dt="2024-12-11T14:21:27.428" v="412" actId="20577"/>
          <ac:spMkLst>
            <pc:docMk/>
            <pc:sldMk cId="3514799864" sldId="284"/>
            <ac:spMk id="2" creationId="{09FEE8C2-9B8C-F98B-CA23-FFDD958103FD}"/>
          </ac:spMkLst>
        </pc:spChg>
        <pc:spChg chg="add mod">
          <ac:chgData name="Peter Ly" userId="S::pely4050@colorado.edu::38baa8d9-7c25-4c5d-8421-058dd390cda9" providerId="AD" clId="Web-{CD9C5E61-11EA-EA91-8AE2-69F09B73E380}" dt="2024-12-11T14:22:30.618" v="442" actId="1076"/>
          <ac:spMkLst>
            <pc:docMk/>
            <pc:sldMk cId="3514799864" sldId="284"/>
            <ac:spMk id="3" creationId="{5BD33B7F-93C7-FBCD-4DA8-7DA36A10ADF5}"/>
          </ac:spMkLst>
        </pc:spChg>
        <pc:spChg chg="mod">
          <ac:chgData name="Peter Ly" userId="S::pely4050@colorado.edu::38baa8d9-7c25-4c5d-8421-058dd390cda9" providerId="AD" clId="Web-{CD9C5E61-11EA-EA91-8AE2-69F09B73E380}" dt="2024-12-11T14:22:12.195" v="438" actId="20577"/>
          <ac:spMkLst>
            <pc:docMk/>
            <pc:sldMk cId="3514799864" sldId="284"/>
            <ac:spMk id="7" creationId="{A5C22566-2ED7-F7D2-0D03-047895E3EBDE}"/>
          </ac:spMkLst>
        </pc:spChg>
        <pc:spChg chg="del">
          <ac:chgData name="Peter Ly" userId="S::pely4050@colorado.edu::38baa8d9-7c25-4c5d-8421-058dd390cda9" providerId="AD" clId="Web-{CD9C5E61-11EA-EA91-8AE2-69F09B73E380}" dt="2024-12-11T14:22:19.336" v="439"/>
          <ac:spMkLst>
            <pc:docMk/>
            <pc:sldMk cId="3514799864" sldId="284"/>
            <ac:spMk id="13" creationId="{2DC73199-D2A1-E6C6-E303-7ED41C0136A3}"/>
          </ac:spMkLst>
        </pc:spChg>
        <pc:spChg chg="del">
          <ac:chgData name="Peter Ly" userId="S::pely4050@colorado.edu::38baa8d9-7c25-4c5d-8421-058dd390cda9" providerId="AD" clId="Web-{CD9C5E61-11EA-EA91-8AE2-69F09B73E380}" dt="2024-12-11T14:22:20.696" v="440"/>
          <ac:spMkLst>
            <pc:docMk/>
            <pc:sldMk cId="3514799864" sldId="284"/>
            <ac:spMk id="16" creationId="{1C99FC63-8656-B46D-4316-5DAD59029768}"/>
          </ac:spMkLst>
        </pc:spChg>
      </pc:sldChg>
      <pc:sldChg chg="addSp delSp modSp add replId">
        <pc:chgData name="Peter Ly" userId="S::pely4050@colorado.edu::38baa8d9-7c25-4c5d-8421-058dd390cda9" providerId="AD" clId="Web-{CD9C5E61-11EA-EA91-8AE2-69F09B73E380}" dt="2024-12-11T14:27:31.066" v="527" actId="20577"/>
        <pc:sldMkLst>
          <pc:docMk/>
          <pc:sldMk cId="4123760264" sldId="285"/>
        </pc:sldMkLst>
        <pc:spChg chg="mod">
          <ac:chgData name="Peter Ly" userId="S::pely4050@colorado.edu::38baa8d9-7c25-4c5d-8421-058dd390cda9" providerId="AD" clId="Web-{CD9C5E61-11EA-EA91-8AE2-69F09B73E380}" dt="2024-12-11T14:26:00.469" v="492" actId="20577"/>
          <ac:spMkLst>
            <pc:docMk/>
            <pc:sldMk cId="4123760264" sldId="285"/>
            <ac:spMk id="2" creationId="{09FEE8C2-9B8C-F98B-CA23-FFDD958103FD}"/>
          </ac:spMkLst>
        </pc:spChg>
        <pc:spChg chg="add mod">
          <ac:chgData name="Peter Ly" userId="S::pely4050@colorado.edu::38baa8d9-7c25-4c5d-8421-058dd390cda9" providerId="AD" clId="Web-{CD9C5E61-11EA-EA91-8AE2-69F09B73E380}" dt="2024-12-11T14:26:35.001" v="502" actId="20577"/>
          <ac:spMkLst>
            <pc:docMk/>
            <pc:sldMk cId="4123760264" sldId="285"/>
            <ac:spMk id="3" creationId="{6E5B4CB8-1ABF-94E0-888D-4C2D1C8AFE6E}"/>
          </ac:spMkLst>
        </pc:spChg>
        <pc:spChg chg="mod">
          <ac:chgData name="Peter Ly" userId="S::pely4050@colorado.edu::38baa8d9-7c25-4c5d-8421-058dd390cda9" providerId="AD" clId="Web-{CD9C5E61-11EA-EA91-8AE2-69F09B73E380}" dt="2024-12-11T14:26:04.844" v="493" actId="1076"/>
          <ac:spMkLst>
            <pc:docMk/>
            <pc:sldMk cId="4123760264" sldId="285"/>
            <ac:spMk id="7" creationId="{A5C22566-2ED7-F7D2-0D03-047895E3EBDE}"/>
          </ac:spMkLst>
        </pc:spChg>
        <pc:spChg chg="mod">
          <ac:chgData name="Peter Ly" userId="S::pely4050@colorado.edu::38baa8d9-7c25-4c5d-8421-058dd390cda9" providerId="AD" clId="Web-{CD9C5E61-11EA-EA91-8AE2-69F09B73E380}" dt="2024-12-11T14:27:10.128" v="510" actId="20577"/>
          <ac:spMkLst>
            <pc:docMk/>
            <pc:sldMk cId="4123760264" sldId="285"/>
            <ac:spMk id="8" creationId="{C6303F88-D528-0B11-6D97-84993985B313}"/>
          </ac:spMkLst>
        </pc:spChg>
        <pc:spChg chg="mod">
          <ac:chgData name="Peter Ly" userId="S::pely4050@colorado.edu::38baa8d9-7c25-4c5d-8421-058dd390cda9" providerId="AD" clId="Web-{CD9C5E61-11EA-EA91-8AE2-69F09B73E380}" dt="2024-12-11T14:27:31.066" v="527" actId="20577"/>
          <ac:spMkLst>
            <pc:docMk/>
            <pc:sldMk cId="4123760264" sldId="285"/>
            <ac:spMk id="9" creationId="{87A53C33-D747-6855-AA65-AD196C31C609}"/>
          </ac:spMkLst>
        </pc:spChg>
        <pc:spChg chg="mod">
          <ac:chgData name="Peter Ly" userId="S::pely4050@colorado.edu::38baa8d9-7c25-4c5d-8421-058dd390cda9" providerId="AD" clId="Web-{CD9C5E61-11EA-EA91-8AE2-69F09B73E380}" dt="2024-12-11T14:27:22.034" v="515" actId="20577"/>
          <ac:spMkLst>
            <pc:docMk/>
            <pc:sldMk cId="4123760264" sldId="285"/>
            <ac:spMk id="10" creationId="{035571E4-394C-B38E-F0BE-0A50038B32E7}"/>
          </ac:spMkLst>
        </pc:spChg>
        <pc:spChg chg="del">
          <ac:chgData name="Peter Ly" userId="S::pely4050@colorado.edu::38baa8d9-7c25-4c5d-8421-058dd390cda9" providerId="AD" clId="Web-{CD9C5E61-11EA-EA91-8AE2-69F09B73E380}" dt="2024-12-11T14:26:08.532" v="494"/>
          <ac:spMkLst>
            <pc:docMk/>
            <pc:sldMk cId="4123760264" sldId="285"/>
            <ac:spMk id="13" creationId="{2DC73199-D2A1-E6C6-E303-7ED41C0136A3}"/>
          </ac:spMkLst>
        </pc:spChg>
        <pc:spChg chg="del">
          <ac:chgData name="Peter Ly" userId="S::pely4050@colorado.edu::38baa8d9-7c25-4c5d-8421-058dd390cda9" providerId="AD" clId="Web-{CD9C5E61-11EA-EA91-8AE2-69F09B73E380}" dt="2024-12-11T14:26:10.329" v="495"/>
          <ac:spMkLst>
            <pc:docMk/>
            <pc:sldMk cId="4123760264" sldId="285"/>
            <ac:spMk id="16" creationId="{1C99FC63-8656-B46D-4316-5DAD59029768}"/>
          </ac:spMkLst>
        </pc:spChg>
      </pc:sldChg>
    </pc:docChg>
  </pc:docChgLst>
  <pc:docChgLst>
    <pc:chgData name="Andrew Connell" userId="S::anco2818@colorado.edu::0d3ce6dd-c6ef-4568-b882-20b061640cb1" providerId="AD" clId="Web-{D0FE8EA8-1254-4473-AC30-CAB45C990D41}"/>
    <pc:docChg chg="addSld modSld">
      <pc:chgData name="Andrew Connell" userId="S::anco2818@colorado.edu::0d3ce6dd-c6ef-4568-b882-20b061640cb1" providerId="AD" clId="Web-{D0FE8EA8-1254-4473-AC30-CAB45C990D41}" dt="2024-12-12T02:49:33.398" v="456" actId="14100"/>
      <pc:docMkLst>
        <pc:docMk/>
      </pc:docMkLst>
      <pc:sldChg chg="modSp modNotes">
        <pc:chgData name="Andrew Connell" userId="S::anco2818@colorado.edu::0d3ce6dd-c6ef-4568-b882-20b061640cb1" providerId="AD" clId="Web-{D0FE8EA8-1254-4473-AC30-CAB45C990D41}" dt="2024-12-12T02:46:23.691" v="433"/>
        <pc:sldMkLst>
          <pc:docMk/>
          <pc:sldMk cId="3622695382" sldId="290"/>
        </pc:sldMkLst>
        <pc:spChg chg="mod">
          <ac:chgData name="Andrew Connell" userId="S::anco2818@colorado.edu::0d3ce6dd-c6ef-4568-b882-20b061640cb1" providerId="AD" clId="Web-{D0FE8EA8-1254-4473-AC30-CAB45C990D41}" dt="2024-12-12T02:42:37.530" v="141" actId="1076"/>
          <ac:spMkLst>
            <pc:docMk/>
            <pc:sldMk cId="3622695382" sldId="290"/>
            <ac:spMk id="3" creationId="{888804F6-DB3B-4AAB-E39D-20BD04F90E73}"/>
          </ac:spMkLst>
        </pc:spChg>
      </pc:sldChg>
      <pc:sldChg chg="new">
        <pc:chgData name="Andrew Connell" userId="S::anco2818@colorado.edu::0d3ce6dd-c6ef-4568-b882-20b061640cb1" providerId="AD" clId="Web-{D0FE8EA8-1254-4473-AC30-CAB45C990D41}" dt="2024-12-12T02:02:09.682" v="0"/>
        <pc:sldMkLst>
          <pc:docMk/>
          <pc:sldMk cId="112729117" sldId="295"/>
        </pc:sldMkLst>
      </pc:sldChg>
      <pc:sldChg chg="addSp delSp modSp new mod setBg">
        <pc:chgData name="Andrew Connell" userId="S::anco2818@colorado.edu::0d3ce6dd-c6ef-4568-b882-20b061640cb1" providerId="AD" clId="Web-{D0FE8EA8-1254-4473-AC30-CAB45C990D41}" dt="2024-12-12T02:38:15.930" v="41"/>
        <pc:sldMkLst>
          <pc:docMk/>
          <pc:sldMk cId="3036798799" sldId="295"/>
        </pc:sldMkLst>
        <pc:spChg chg="mod">
          <ac:chgData name="Andrew Connell" userId="S::anco2818@colorado.edu::0d3ce6dd-c6ef-4568-b882-20b061640cb1" providerId="AD" clId="Web-{D0FE8EA8-1254-4473-AC30-CAB45C990D41}" dt="2024-12-12T02:38:15.930" v="41"/>
          <ac:spMkLst>
            <pc:docMk/>
            <pc:sldMk cId="3036798799" sldId="295"/>
            <ac:spMk id="2" creationId="{0E6363E5-74A5-606F-9D4F-4E0C5510189C}"/>
          </ac:spMkLst>
        </pc:spChg>
        <pc:spChg chg="del mod">
          <ac:chgData name="Andrew Connell" userId="S::anco2818@colorado.edu::0d3ce6dd-c6ef-4568-b882-20b061640cb1" providerId="AD" clId="Web-{D0FE8EA8-1254-4473-AC30-CAB45C990D41}" dt="2024-12-12T02:36:24.287" v="37"/>
          <ac:spMkLst>
            <pc:docMk/>
            <pc:sldMk cId="3036798799" sldId="295"/>
            <ac:spMk id="3" creationId="{858A75EC-B7C7-FD94-0428-4946AAC0BC40}"/>
          </ac:spMkLst>
        </pc:spChg>
        <pc:spChg chg="add del">
          <ac:chgData name="Andrew Connell" userId="S::anco2818@colorado.edu::0d3ce6dd-c6ef-4568-b882-20b061640cb1" providerId="AD" clId="Web-{D0FE8EA8-1254-4473-AC30-CAB45C990D41}" dt="2024-12-12T02:38:15.930" v="41"/>
          <ac:spMkLst>
            <pc:docMk/>
            <pc:sldMk cId="3036798799" sldId="295"/>
            <ac:spMk id="9" creationId="{1DB043B4-68C6-45B9-82AC-A5800EADB8DB}"/>
          </ac:spMkLst>
        </pc:spChg>
        <pc:spChg chg="add del">
          <ac:chgData name="Andrew Connell" userId="S::anco2818@colorado.edu::0d3ce6dd-c6ef-4568-b882-20b061640cb1" providerId="AD" clId="Web-{D0FE8EA8-1254-4473-AC30-CAB45C990D41}" dt="2024-12-12T02:38:15.930" v="41"/>
          <ac:spMkLst>
            <pc:docMk/>
            <pc:sldMk cId="3036798799" sldId="295"/>
            <ac:spMk id="11" creationId="{28A00A08-E4E6-4184-B484-E0E034072AE0}"/>
          </ac:spMkLst>
        </pc:spChg>
        <pc:spChg chg="add">
          <ac:chgData name="Andrew Connell" userId="S::anco2818@colorado.edu::0d3ce6dd-c6ef-4568-b882-20b061640cb1" providerId="AD" clId="Web-{D0FE8EA8-1254-4473-AC30-CAB45C990D41}" dt="2024-12-12T02:38:15.930" v="41"/>
          <ac:spMkLst>
            <pc:docMk/>
            <pc:sldMk cId="3036798799" sldId="295"/>
            <ac:spMk id="25" creationId="{1DB043B4-68C6-45B9-82AC-A5800EADB8DB}"/>
          </ac:spMkLst>
        </pc:spChg>
        <pc:spChg chg="add">
          <ac:chgData name="Andrew Connell" userId="S::anco2818@colorado.edu::0d3ce6dd-c6ef-4568-b882-20b061640cb1" providerId="AD" clId="Web-{D0FE8EA8-1254-4473-AC30-CAB45C990D41}" dt="2024-12-12T02:38:15.930" v="41"/>
          <ac:spMkLst>
            <pc:docMk/>
            <pc:sldMk cId="3036798799" sldId="295"/>
            <ac:spMk id="27" creationId="{31ACE9CC-FA52-49A8-A8CB-4C6772C48157}"/>
          </ac:spMkLst>
        </pc:spChg>
        <pc:spChg chg="add">
          <ac:chgData name="Andrew Connell" userId="S::anco2818@colorado.edu::0d3ce6dd-c6ef-4568-b882-20b061640cb1" providerId="AD" clId="Web-{D0FE8EA8-1254-4473-AC30-CAB45C990D41}" dt="2024-12-12T02:38:15.930" v="41"/>
          <ac:spMkLst>
            <pc:docMk/>
            <pc:sldMk cId="3036798799" sldId="295"/>
            <ac:spMk id="29" creationId="{28B56926-F216-4281-9196-1495BD306129}"/>
          </ac:spMkLst>
        </pc:spChg>
        <pc:grpChg chg="add del">
          <ac:chgData name="Andrew Connell" userId="S::anco2818@colorado.edu::0d3ce6dd-c6ef-4568-b882-20b061640cb1" providerId="AD" clId="Web-{D0FE8EA8-1254-4473-AC30-CAB45C990D41}" dt="2024-12-12T02:38:15.930" v="41"/>
          <ac:grpSpMkLst>
            <pc:docMk/>
            <pc:sldMk cId="3036798799" sldId="295"/>
            <ac:grpSpMk id="13" creationId="{0780E404-3121-4F33-AF2D-65F659A97798}"/>
          </ac:grpSpMkLst>
        </pc:grpChg>
        <pc:grpChg chg="add del">
          <ac:chgData name="Andrew Connell" userId="S::anco2818@colorado.edu::0d3ce6dd-c6ef-4568-b882-20b061640cb1" providerId="AD" clId="Web-{D0FE8EA8-1254-4473-AC30-CAB45C990D41}" dt="2024-12-12T02:38:15.930" v="41"/>
          <ac:grpSpMkLst>
            <pc:docMk/>
            <pc:sldMk cId="3036798799" sldId="295"/>
            <ac:grpSpMk id="17" creationId="{4B158E9A-DBF4-4AA7-B6B7-8C8EB2FBDD68}"/>
          </ac:grpSpMkLst>
        </pc:grpChg>
        <pc:picChg chg="add del mod">
          <ac:chgData name="Andrew Connell" userId="S::anco2818@colorado.edu::0d3ce6dd-c6ef-4568-b882-20b061640cb1" providerId="AD" clId="Web-{D0FE8EA8-1254-4473-AC30-CAB45C990D41}" dt="2024-12-12T02:38:08.211" v="40"/>
          <ac:picMkLst>
            <pc:docMk/>
            <pc:sldMk cId="3036798799" sldId="295"/>
            <ac:picMk id="4" creationId="{D0AA4651-A4FB-14CA-94EC-2B3EFBD011CB}"/>
          </ac:picMkLst>
        </pc:picChg>
        <pc:picChg chg="add mod">
          <ac:chgData name="Andrew Connell" userId="S::anco2818@colorado.edu::0d3ce6dd-c6ef-4568-b882-20b061640cb1" providerId="AD" clId="Web-{D0FE8EA8-1254-4473-AC30-CAB45C990D41}" dt="2024-12-12T02:38:15.930" v="41"/>
          <ac:picMkLst>
            <pc:docMk/>
            <pc:sldMk cId="3036798799" sldId="295"/>
            <ac:picMk id="5" creationId="{74E7F456-265A-4187-BA96-9CA45AFCFCBA}"/>
          </ac:picMkLst>
        </pc:picChg>
      </pc:sldChg>
      <pc:sldChg chg="addSp delSp modSp new">
        <pc:chgData name="Andrew Connell" userId="S::anco2818@colorado.edu::0d3ce6dd-c6ef-4568-b882-20b061640cb1" providerId="AD" clId="Web-{D0FE8EA8-1254-4473-AC30-CAB45C990D41}" dt="2024-12-12T02:49:33.398" v="456" actId="14100"/>
        <pc:sldMkLst>
          <pc:docMk/>
          <pc:sldMk cId="3252703503" sldId="296"/>
        </pc:sldMkLst>
        <pc:spChg chg="del">
          <ac:chgData name="Andrew Connell" userId="S::anco2818@colorado.edu::0d3ce6dd-c6ef-4568-b882-20b061640cb1" providerId="AD" clId="Web-{D0FE8EA8-1254-4473-AC30-CAB45C990D41}" dt="2024-12-12T02:48:31.240" v="436"/>
          <ac:spMkLst>
            <pc:docMk/>
            <pc:sldMk cId="3252703503" sldId="296"/>
            <ac:spMk id="2" creationId="{DDAC1DBC-572F-3987-175D-2ABB92A84A77}"/>
          </ac:spMkLst>
        </pc:spChg>
        <pc:spChg chg="del">
          <ac:chgData name="Andrew Connell" userId="S::anco2818@colorado.edu::0d3ce6dd-c6ef-4568-b882-20b061640cb1" providerId="AD" clId="Web-{D0FE8EA8-1254-4473-AC30-CAB45C990D41}" dt="2024-12-12T02:48:28.428" v="435"/>
          <ac:spMkLst>
            <pc:docMk/>
            <pc:sldMk cId="3252703503" sldId="296"/>
            <ac:spMk id="3" creationId="{55B1C7D3-8B08-0774-797B-F12953CCCED8}"/>
          </ac:spMkLst>
        </pc:spChg>
        <pc:picChg chg="add mod">
          <ac:chgData name="Andrew Connell" userId="S::anco2818@colorado.edu::0d3ce6dd-c6ef-4568-b882-20b061640cb1" providerId="AD" clId="Web-{D0FE8EA8-1254-4473-AC30-CAB45C990D41}" dt="2024-12-12T02:49:33.398" v="456" actId="14100"/>
          <ac:picMkLst>
            <pc:docMk/>
            <pc:sldMk cId="3252703503" sldId="296"/>
            <ac:picMk id="4" creationId="{40869EB5-24EE-76B4-BDCF-242846548D90}"/>
          </ac:picMkLst>
        </pc:picChg>
        <pc:picChg chg="add mod">
          <ac:chgData name="Andrew Connell" userId="S::anco2818@colorado.edu::0d3ce6dd-c6ef-4568-b882-20b061640cb1" providerId="AD" clId="Web-{D0FE8EA8-1254-4473-AC30-CAB45C990D41}" dt="2024-12-12T02:49:26.101" v="454" actId="1076"/>
          <ac:picMkLst>
            <pc:docMk/>
            <pc:sldMk cId="3252703503" sldId="296"/>
            <ac:picMk id="5" creationId="{06975A97-3CA1-EE4E-A3B6-6F146FB0D5CA}"/>
          </ac:picMkLst>
        </pc:picChg>
      </pc:sldChg>
    </pc:docChg>
  </pc:docChgLst>
  <pc:docChgLst>
    <pc:chgData name="Peter Ly" userId="S::pely4050@colorado.edu::38baa8d9-7c25-4c5d-8421-058dd390cda9" providerId="AD" clId="Web-{2CDD83AD-43CF-DED3-2001-CA0A73C8573D}"/>
    <pc:docChg chg="addSld modSld">
      <pc:chgData name="Peter Ly" userId="S::pely4050@colorado.edu::38baa8d9-7c25-4c5d-8421-058dd390cda9" providerId="AD" clId="Web-{2CDD83AD-43CF-DED3-2001-CA0A73C8573D}" dt="2024-12-12T05:12:18.177" v="433" actId="20577"/>
      <pc:docMkLst>
        <pc:docMk/>
      </pc:docMkLst>
      <pc:sldChg chg="delSp">
        <pc:chgData name="Peter Ly" userId="S::pely4050@colorado.edu::38baa8d9-7c25-4c5d-8421-058dd390cda9" providerId="AD" clId="Web-{2CDD83AD-43CF-DED3-2001-CA0A73C8573D}" dt="2024-12-12T03:36:20.545" v="6"/>
        <pc:sldMkLst>
          <pc:docMk/>
          <pc:sldMk cId="1008030623" sldId="257"/>
        </pc:sldMkLst>
        <pc:spChg chg="del">
          <ac:chgData name="Peter Ly" userId="S::pely4050@colorado.edu::38baa8d9-7c25-4c5d-8421-058dd390cda9" providerId="AD" clId="Web-{2CDD83AD-43CF-DED3-2001-CA0A73C8573D}" dt="2024-12-12T03:36:20.545" v="6"/>
          <ac:spMkLst>
            <pc:docMk/>
            <pc:sldMk cId="1008030623" sldId="257"/>
            <ac:spMk id="74" creationId="{B39F7BD0-F545-79A3-B81E-F46CDD595CE3}"/>
          </ac:spMkLst>
        </pc:spChg>
      </pc:sldChg>
      <pc:sldChg chg="addSp modSp">
        <pc:chgData name="Peter Ly" userId="S::pely4050@colorado.edu::38baa8d9-7c25-4c5d-8421-058dd390cda9" providerId="AD" clId="Web-{2CDD83AD-43CF-DED3-2001-CA0A73C8573D}" dt="2024-12-12T04:35:18.620" v="187" actId="20577"/>
        <pc:sldMkLst>
          <pc:docMk/>
          <pc:sldMk cId="2426509021" sldId="279"/>
        </pc:sldMkLst>
        <pc:spChg chg="mod">
          <ac:chgData name="Peter Ly" userId="S::pely4050@colorado.edu::38baa8d9-7c25-4c5d-8421-058dd390cda9" providerId="AD" clId="Web-{2CDD83AD-43CF-DED3-2001-CA0A73C8573D}" dt="2024-12-12T03:36:38.326" v="7"/>
          <ac:spMkLst>
            <pc:docMk/>
            <pc:sldMk cId="2426509021" sldId="279"/>
            <ac:spMk id="2" creationId="{AA3D86A9-530C-3115-87FB-CC7FD65A4856}"/>
          </ac:spMkLst>
        </pc:spChg>
        <pc:spChg chg="mod ord">
          <ac:chgData name="Peter Ly" userId="S::pely4050@colorado.edu::38baa8d9-7c25-4c5d-8421-058dd390cda9" providerId="AD" clId="Web-{2CDD83AD-43CF-DED3-2001-CA0A73C8573D}" dt="2024-12-12T04:35:18.620" v="187" actId="20577"/>
          <ac:spMkLst>
            <pc:docMk/>
            <pc:sldMk cId="2426509021" sldId="279"/>
            <ac:spMk id="3" creationId="{008B63F5-951E-6DAA-6782-A9DCB4107433}"/>
          </ac:spMkLst>
        </pc:spChg>
        <pc:spChg chg="add">
          <ac:chgData name="Peter Ly" userId="S::pely4050@colorado.edu::38baa8d9-7c25-4c5d-8421-058dd390cda9" providerId="AD" clId="Web-{2CDD83AD-43CF-DED3-2001-CA0A73C8573D}" dt="2024-12-12T03:36:38.326" v="7"/>
          <ac:spMkLst>
            <pc:docMk/>
            <pc:sldMk cId="2426509021" sldId="279"/>
            <ac:spMk id="17" creationId="{A5931BE0-4B93-4D6C-878E-ACC59D6B4587}"/>
          </ac:spMkLst>
        </pc:spChg>
        <pc:spChg chg="add">
          <ac:chgData name="Peter Ly" userId="S::pely4050@colorado.edu::38baa8d9-7c25-4c5d-8421-058dd390cda9" providerId="AD" clId="Web-{2CDD83AD-43CF-DED3-2001-CA0A73C8573D}" dt="2024-12-12T03:36:38.326" v="7"/>
          <ac:spMkLst>
            <pc:docMk/>
            <pc:sldMk cId="2426509021" sldId="279"/>
            <ac:spMk id="23" creationId="{532F34B7-0082-4316-8755-A000C50D36FB}"/>
          </ac:spMkLst>
        </pc:spChg>
        <pc:spChg chg="add">
          <ac:chgData name="Peter Ly" userId="S::pely4050@colorado.edu::38baa8d9-7c25-4c5d-8421-058dd390cda9" providerId="AD" clId="Web-{2CDD83AD-43CF-DED3-2001-CA0A73C8573D}" dt="2024-12-12T03:36:38.326" v="7"/>
          <ac:spMkLst>
            <pc:docMk/>
            <pc:sldMk cId="2426509021" sldId="279"/>
            <ac:spMk id="25" creationId="{A16EB032-3F37-4641-A90D-DC9B574EBCB1}"/>
          </ac:spMkLst>
        </pc:spChg>
        <pc:grpChg chg="add">
          <ac:chgData name="Peter Ly" userId="S::pely4050@colorado.edu::38baa8d9-7c25-4c5d-8421-058dd390cda9" providerId="AD" clId="Web-{2CDD83AD-43CF-DED3-2001-CA0A73C8573D}" dt="2024-12-12T03:36:38.326" v="7"/>
          <ac:grpSpMkLst>
            <pc:docMk/>
            <pc:sldMk cId="2426509021" sldId="279"/>
            <ac:grpSpMk id="11" creationId="{3BDBC526-6DCD-4FF6-8395-D8C22E46E527}"/>
          </ac:grpSpMkLst>
        </pc:grpChg>
        <pc:grpChg chg="add">
          <ac:chgData name="Peter Ly" userId="S::pely4050@colorado.edu::38baa8d9-7c25-4c5d-8421-058dd390cda9" providerId="AD" clId="Web-{2CDD83AD-43CF-DED3-2001-CA0A73C8573D}" dt="2024-12-12T03:36:38.326" v="7"/>
          <ac:grpSpMkLst>
            <pc:docMk/>
            <pc:sldMk cId="2426509021" sldId="279"/>
            <ac:grpSpMk id="19" creationId="{D2CDAFB7-03B3-4206-BD0F-04EB362A2338}"/>
          </ac:grpSpMkLst>
        </pc:grpChg>
        <pc:picChg chg="mod ord">
          <ac:chgData name="Peter Ly" userId="S::pely4050@colorado.edu::38baa8d9-7c25-4c5d-8421-058dd390cda9" providerId="AD" clId="Web-{2CDD83AD-43CF-DED3-2001-CA0A73C8573D}" dt="2024-12-12T03:37:07.202" v="12" actId="1076"/>
          <ac:picMkLst>
            <pc:docMk/>
            <pc:sldMk cId="2426509021" sldId="279"/>
            <ac:picMk id="4" creationId="{23DB4468-75A9-344E-FACD-1197259C2E16}"/>
          </ac:picMkLst>
        </pc:picChg>
        <pc:picChg chg="mod ord">
          <ac:chgData name="Peter Ly" userId="S::pely4050@colorado.edu::38baa8d9-7c25-4c5d-8421-058dd390cda9" providerId="AD" clId="Web-{2CDD83AD-43CF-DED3-2001-CA0A73C8573D}" dt="2024-12-12T03:37:17.311" v="15" actId="1076"/>
          <ac:picMkLst>
            <pc:docMk/>
            <pc:sldMk cId="2426509021" sldId="279"/>
            <ac:picMk id="5" creationId="{686FB6D7-B507-CCD5-D09C-25DC74268403}"/>
          </ac:picMkLst>
        </pc:picChg>
        <pc:picChg chg="mod">
          <ac:chgData name="Peter Ly" userId="S::pely4050@colorado.edu::38baa8d9-7c25-4c5d-8421-058dd390cda9" providerId="AD" clId="Web-{2CDD83AD-43CF-DED3-2001-CA0A73C8573D}" dt="2024-12-12T03:37:12.139" v="14" actId="1076"/>
          <ac:picMkLst>
            <pc:docMk/>
            <pc:sldMk cId="2426509021" sldId="279"/>
            <ac:picMk id="6" creationId="{C42AC178-10D9-F2FD-AC0A-7FAB542A0A52}"/>
          </ac:picMkLst>
        </pc:picChg>
      </pc:sldChg>
      <pc:sldChg chg="addSp modSp">
        <pc:chgData name="Peter Ly" userId="S::pely4050@colorado.edu::38baa8d9-7c25-4c5d-8421-058dd390cda9" providerId="AD" clId="Web-{2CDD83AD-43CF-DED3-2001-CA0A73C8573D}" dt="2024-12-12T05:12:18.177" v="433" actId="20577"/>
        <pc:sldMkLst>
          <pc:docMk/>
          <pc:sldMk cId="408686018" sldId="281"/>
        </pc:sldMkLst>
        <pc:spChg chg="add mod">
          <ac:chgData name="Peter Ly" userId="S::pely4050@colorado.edu::38baa8d9-7c25-4c5d-8421-058dd390cda9" providerId="AD" clId="Web-{2CDD83AD-43CF-DED3-2001-CA0A73C8573D}" dt="2024-12-12T05:12:18.177" v="433" actId="20577"/>
          <ac:spMkLst>
            <pc:docMk/>
            <pc:sldMk cId="408686018" sldId="281"/>
            <ac:spMk id="3" creationId="{8C75AD17-C626-AF36-7CBC-7D559CF5CF06}"/>
          </ac:spMkLst>
        </pc:spChg>
      </pc:sldChg>
      <pc:sldChg chg="addSp delSp modSp">
        <pc:chgData name="Peter Ly" userId="S::pely4050@colorado.edu::38baa8d9-7c25-4c5d-8421-058dd390cda9" providerId="AD" clId="Web-{2CDD83AD-43CF-DED3-2001-CA0A73C8573D}" dt="2024-12-12T04:31:12.462" v="184" actId="20577"/>
        <pc:sldMkLst>
          <pc:docMk/>
          <pc:sldMk cId="758718623" sldId="283"/>
        </pc:sldMkLst>
        <pc:spChg chg="add del">
          <ac:chgData name="Peter Ly" userId="S::pely4050@colorado.edu::38baa8d9-7c25-4c5d-8421-058dd390cda9" providerId="AD" clId="Web-{2CDD83AD-43CF-DED3-2001-CA0A73C8573D}" dt="2024-12-12T04:20:04.230" v="17"/>
          <ac:spMkLst>
            <pc:docMk/>
            <pc:sldMk cId="758718623" sldId="283"/>
            <ac:spMk id="3" creationId="{AEF2218E-D469-E791-5881-D4FD729EA285}"/>
          </ac:spMkLst>
        </pc:spChg>
        <pc:spChg chg="add mod">
          <ac:chgData name="Peter Ly" userId="S::pely4050@colorado.edu::38baa8d9-7c25-4c5d-8421-058dd390cda9" providerId="AD" clId="Web-{2CDD83AD-43CF-DED3-2001-CA0A73C8573D}" dt="2024-12-12T04:29:12.413" v="142" actId="20577"/>
          <ac:spMkLst>
            <pc:docMk/>
            <pc:sldMk cId="758718623" sldId="283"/>
            <ac:spMk id="5" creationId="{6B4912BB-19DC-ADBA-D0E2-C9632A7316AF}"/>
          </ac:spMkLst>
        </pc:spChg>
        <pc:spChg chg="add mod">
          <ac:chgData name="Peter Ly" userId="S::pely4050@colorado.edu::38baa8d9-7c25-4c5d-8421-058dd390cda9" providerId="AD" clId="Web-{2CDD83AD-43CF-DED3-2001-CA0A73C8573D}" dt="2024-12-12T04:29:05.132" v="140" actId="20577"/>
          <ac:spMkLst>
            <pc:docMk/>
            <pc:sldMk cId="758718623" sldId="283"/>
            <ac:spMk id="7" creationId="{7E4CA967-549C-C5D8-D6BF-0718C8D1A51C}"/>
          </ac:spMkLst>
        </pc:spChg>
        <pc:spChg chg="add mod">
          <ac:chgData name="Peter Ly" userId="S::pely4050@colorado.edu::38baa8d9-7c25-4c5d-8421-058dd390cda9" providerId="AD" clId="Web-{2CDD83AD-43CF-DED3-2001-CA0A73C8573D}" dt="2024-12-12T04:28:52.429" v="131" actId="20577"/>
          <ac:spMkLst>
            <pc:docMk/>
            <pc:sldMk cId="758718623" sldId="283"/>
            <ac:spMk id="9" creationId="{A486E671-1BB0-1493-FA2F-44663784AD4E}"/>
          </ac:spMkLst>
        </pc:spChg>
        <pc:spChg chg="add mod">
          <ac:chgData name="Peter Ly" userId="S::pely4050@colorado.edu::38baa8d9-7c25-4c5d-8421-058dd390cda9" providerId="AD" clId="Web-{2CDD83AD-43CF-DED3-2001-CA0A73C8573D}" dt="2024-12-12T04:28:48.507" v="128" actId="20577"/>
          <ac:spMkLst>
            <pc:docMk/>
            <pc:sldMk cId="758718623" sldId="283"/>
            <ac:spMk id="10" creationId="{FE378AEC-A7BF-E0BD-4225-5EF6AE5F6D18}"/>
          </ac:spMkLst>
        </pc:spChg>
        <pc:spChg chg="add mod">
          <ac:chgData name="Peter Ly" userId="S::pely4050@colorado.edu::38baa8d9-7c25-4c5d-8421-058dd390cda9" providerId="AD" clId="Web-{2CDD83AD-43CF-DED3-2001-CA0A73C8573D}" dt="2024-12-12T04:31:12.462" v="184" actId="20577"/>
          <ac:spMkLst>
            <pc:docMk/>
            <pc:sldMk cId="758718623" sldId="283"/>
            <ac:spMk id="11" creationId="{A23C8605-DF72-B7D6-7BB0-96CDA4089B44}"/>
          </ac:spMkLst>
        </pc:spChg>
        <pc:spChg chg="add mod">
          <ac:chgData name="Peter Ly" userId="S::pely4050@colorado.edu::38baa8d9-7c25-4c5d-8421-058dd390cda9" providerId="AD" clId="Web-{2CDD83AD-43CF-DED3-2001-CA0A73C8573D}" dt="2024-12-12T04:30:31.805" v="175" actId="20577"/>
          <ac:spMkLst>
            <pc:docMk/>
            <pc:sldMk cId="758718623" sldId="283"/>
            <ac:spMk id="12" creationId="{CC731DE7-6F09-72DB-3C16-CFDDBF117C00}"/>
          </ac:spMkLst>
        </pc:spChg>
        <pc:cxnChg chg="add del mod">
          <ac:chgData name="Peter Ly" userId="S::pely4050@colorado.edu::38baa8d9-7c25-4c5d-8421-058dd390cda9" providerId="AD" clId="Web-{2CDD83AD-43CF-DED3-2001-CA0A73C8573D}" dt="2024-12-12T04:23:50.764" v="77"/>
          <ac:cxnSpMkLst>
            <pc:docMk/>
            <pc:sldMk cId="758718623" sldId="283"/>
            <ac:cxnSpMk id="6" creationId="{5CDDB96B-1876-9EFE-1988-03593A7111CC}"/>
          </ac:cxnSpMkLst>
        </pc:cxnChg>
        <pc:cxnChg chg="add del mod">
          <ac:chgData name="Peter Ly" userId="S::pely4050@colorado.edu::38baa8d9-7c25-4c5d-8421-058dd390cda9" providerId="AD" clId="Web-{2CDD83AD-43CF-DED3-2001-CA0A73C8573D}" dt="2024-12-12T04:23:52.576" v="78"/>
          <ac:cxnSpMkLst>
            <pc:docMk/>
            <pc:sldMk cId="758718623" sldId="283"/>
            <ac:cxnSpMk id="8" creationId="{27A3169C-1CAC-520A-2E4D-A73D323561A7}"/>
          </ac:cxnSpMkLst>
        </pc:cxnChg>
      </pc:sldChg>
      <pc:sldChg chg="modSp">
        <pc:chgData name="Peter Ly" userId="S::pely4050@colorado.edu::38baa8d9-7c25-4c5d-8421-058dd390cda9" providerId="AD" clId="Web-{2CDD83AD-43CF-DED3-2001-CA0A73C8573D}" dt="2024-12-12T03:35:38.278" v="5"/>
        <pc:sldMkLst>
          <pc:docMk/>
          <pc:sldMk cId="1845265561" sldId="286"/>
        </pc:sldMkLst>
        <pc:picChg chg="mod modCrop">
          <ac:chgData name="Peter Ly" userId="S::pely4050@colorado.edu::38baa8d9-7c25-4c5d-8421-058dd390cda9" providerId="AD" clId="Web-{2CDD83AD-43CF-DED3-2001-CA0A73C8573D}" dt="2024-12-12T03:35:38.278" v="5"/>
          <ac:picMkLst>
            <pc:docMk/>
            <pc:sldMk cId="1845265561" sldId="286"/>
            <ac:picMk id="4" creationId="{444F9560-4CAB-4A64-02B9-EC5023D4A6EF}"/>
          </ac:picMkLst>
        </pc:picChg>
      </pc:sldChg>
      <pc:sldChg chg="mod modShow">
        <pc:chgData name="Peter Ly" userId="S::pely4050@colorado.edu::38baa8d9-7c25-4c5d-8421-058dd390cda9" providerId="AD" clId="Web-{2CDD83AD-43CF-DED3-2001-CA0A73C8573D}" dt="2024-12-12T03:35:03.152" v="1"/>
        <pc:sldMkLst>
          <pc:docMk/>
          <pc:sldMk cId="3189203377" sldId="291"/>
        </pc:sldMkLst>
      </pc:sldChg>
      <pc:sldChg chg="mod modShow">
        <pc:chgData name="Peter Ly" userId="S::pely4050@colorado.edu::38baa8d9-7c25-4c5d-8421-058dd390cda9" providerId="AD" clId="Web-{2CDD83AD-43CF-DED3-2001-CA0A73C8573D}" dt="2024-12-12T03:35:06.293" v="2"/>
        <pc:sldMkLst>
          <pc:docMk/>
          <pc:sldMk cId="1765213594" sldId="292"/>
        </pc:sldMkLst>
      </pc:sldChg>
      <pc:sldChg chg="mod modShow">
        <pc:chgData name="Peter Ly" userId="S::pely4050@colorado.edu::38baa8d9-7c25-4c5d-8421-058dd390cda9" providerId="AD" clId="Web-{2CDD83AD-43CF-DED3-2001-CA0A73C8573D}" dt="2024-12-12T03:34:55.887" v="0"/>
        <pc:sldMkLst>
          <pc:docMk/>
          <pc:sldMk cId="3270469163" sldId="293"/>
        </pc:sldMkLst>
      </pc:sldChg>
      <pc:sldChg chg="addSp delSp modSp add mod replId setBg">
        <pc:chgData name="Peter Ly" userId="S::pely4050@colorado.edu::38baa8d9-7c25-4c5d-8421-058dd390cda9" providerId="AD" clId="Web-{2CDD83AD-43CF-DED3-2001-CA0A73C8573D}" dt="2024-12-12T05:07:42.971" v="328" actId="1076"/>
        <pc:sldMkLst>
          <pc:docMk/>
          <pc:sldMk cId="1204990421" sldId="297"/>
        </pc:sldMkLst>
        <pc:spChg chg="mod">
          <ac:chgData name="Peter Ly" userId="S::pely4050@colorado.edu::38baa8d9-7c25-4c5d-8421-058dd390cda9" providerId="AD" clId="Web-{2CDD83AD-43CF-DED3-2001-CA0A73C8573D}" dt="2024-12-12T05:04:08.844" v="213" actId="1076"/>
          <ac:spMkLst>
            <pc:docMk/>
            <pc:sldMk cId="1204990421" sldId="297"/>
            <ac:spMk id="2" creationId="{09FEE8C2-9B8C-F98B-CA23-FFDD958103FD}"/>
          </ac:spMkLst>
        </pc:spChg>
        <pc:spChg chg="del">
          <ac:chgData name="Peter Ly" userId="S::pely4050@colorado.edu::38baa8d9-7c25-4c5d-8421-058dd390cda9" providerId="AD" clId="Web-{2CDD83AD-43CF-DED3-2001-CA0A73C8573D}" dt="2024-12-12T05:02:41.687" v="200"/>
          <ac:spMkLst>
            <pc:docMk/>
            <pc:sldMk cId="1204990421" sldId="297"/>
            <ac:spMk id="5" creationId="{6B4912BB-19DC-ADBA-D0E2-C9632A7316AF}"/>
          </ac:spMkLst>
        </pc:spChg>
        <pc:spChg chg="del">
          <ac:chgData name="Peter Ly" userId="S::pely4050@colorado.edu::38baa8d9-7c25-4c5d-8421-058dd390cda9" providerId="AD" clId="Web-{2CDD83AD-43CF-DED3-2001-CA0A73C8573D}" dt="2024-12-12T05:02:41.687" v="199"/>
          <ac:spMkLst>
            <pc:docMk/>
            <pc:sldMk cId="1204990421" sldId="297"/>
            <ac:spMk id="7" creationId="{7E4CA967-549C-C5D8-D6BF-0718C8D1A51C}"/>
          </ac:spMkLst>
        </pc:spChg>
        <pc:spChg chg="add">
          <ac:chgData name="Peter Ly" userId="S::pely4050@colorado.edu::38baa8d9-7c25-4c5d-8421-058dd390cda9" providerId="AD" clId="Web-{2CDD83AD-43CF-DED3-2001-CA0A73C8573D}" dt="2024-12-12T05:04:02.375" v="212"/>
          <ac:spMkLst>
            <pc:docMk/>
            <pc:sldMk cId="1204990421" sldId="297"/>
            <ac:spMk id="8" creationId="{1DB043B4-68C6-45B9-82AC-A5800EADB8DB}"/>
          </ac:spMkLst>
        </pc:spChg>
        <pc:spChg chg="del">
          <ac:chgData name="Peter Ly" userId="S::pely4050@colorado.edu::38baa8d9-7c25-4c5d-8421-058dd390cda9" providerId="AD" clId="Web-{2CDD83AD-43CF-DED3-2001-CA0A73C8573D}" dt="2024-12-12T05:02:41.687" v="198"/>
          <ac:spMkLst>
            <pc:docMk/>
            <pc:sldMk cId="1204990421" sldId="297"/>
            <ac:spMk id="9" creationId="{A486E671-1BB0-1493-FA2F-44663784AD4E}"/>
          </ac:spMkLst>
        </pc:spChg>
        <pc:spChg chg="del">
          <ac:chgData name="Peter Ly" userId="S::pely4050@colorado.edu::38baa8d9-7c25-4c5d-8421-058dd390cda9" providerId="AD" clId="Web-{2CDD83AD-43CF-DED3-2001-CA0A73C8573D}" dt="2024-12-12T05:02:41.687" v="197"/>
          <ac:spMkLst>
            <pc:docMk/>
            <pc:sldMk cId="1204990421" sldId="297"/>
            <ac:spMk id="10" creationId="{FE378AEC-A7BF-E0BD-4225-5EF6AE5F6D18}"/>
          </ac:spMkLst>
        </pc:spChg>
        <pc:spChg chg="del">
          <ac:chgData name="Peter Ly" userId="S::pely4050@colorado.edu::38baa8d9-7c25-4c5d-8421-058dd390cda9" providerId="AD" clId="Web-{2CDD83AD-43CF-DED3-2001-CA0A73C8573D}" dt="2024-12-12T05:02:41.687" v="196"/>
          <ac:spMkLst>
            <pc:docMk/>
            <pc:sldMk cId="1204990421" sldId="297"/>
            <ac:spMk id="11" creationId="{A23C8605-DF72-B7D6-7BB0-96CDA4089B44}"/>
          </ac:spMkLst>
        </pc:spChg>
        <pc:spChg chg="del">
          <ac:chgData name="Peter Ly" userId="S::pely4050@colorado.edu::38baa8d9-7c25-4c5d-8421-058dd390cda9" providerId="AD" clId="Web-{2CDD83AD-43CF-DED3-2001-CA0A73C8573D}" dt="2024-12-12T05:02:41.687" v="195"/>
          <ac:spMkLst>
            <pc:docMk/>
            <pc:sldMk cId="1204990421" sldId="297"/>
            <ac:spMk id="12" creationId="{CC731DE7-6F09-72DB-3C16-CFDDBF117C00}"/>
          </ac:spMkLst>
        </pc:spChg>
        <pc:spChg chg="add">
          <ac:chgData name="Peter Ly" userId="S::pely4050@colorado.edu::38baa8d9-7c25-4c5d-8421-058dd390cda9" providerId="AD" clId="Web-{2CDD83AD-43CF-DED3-2001-CA0A73C8573D}" dt="2024-12-12T05:04:02.375" v="212"/>
          <ac:spMkLst>
            <pc:docMk/>
            <pc:sldMk cId="1204990421" sldId="297"/>
            <ac:spMk id="13" creationId="{5337EA23-6703-4C96-9EEB-A408CBDD67BD}"/>
          </ac:spMkLst>
        </pc:spChg>
        <pc:spChg chg="add mod">
          <ac:chgData name="Peter Ly" userId="S::pely4050@colorado.edu::38baa8d9-7c25-4c5d-8421-058dd390cda9" providerId="AD" clId="Web-{2CDD83AD-43CF-DED3-2001-CA0A73C8573D}" dt="2024-12-12T05:05:22.110" v="231" actId="14100"/>
          <ac:spMkLst>
            <pc:docMk/>
            <pc:sldMk cId="1204990421" sldId="297"/>
            <ac:spMk id="14" creationId="{FD34C6CA-24F6-AC57-B731-B80684ED8367}"/>
          </ac:spMkLst>
        </pc:spChg>
        <pc:spChg chg="add del">
          <ac:chgData name="Peter Ly" userId="S::pely4050@colorado.edu::38baa8d9-7c25-4c5d-8421-058dd390cda9" providerId="AD" clId="Web-{2CDD83AD-43CF-DED3-2001-CA0A73C8573D}" dt="2024-12-12T05:06:28.939" v="233"/>
          <ac:spMkLst>
            <pc:docMk/>
            <pc:sldMk cId="1204990421" sldId="297"/>
            <ac:spMk id="15" creationId="{A7680158-2A57-53FC-1148-EFE597CFEBA0}"/>
          </ac:spMkLst>
        </pc:spChg>
        <pc:spChg chg="add mod">
          <ac:chgData name="Peter Ly" userId="S::pely4050@colorado.edu::38baa8d9-7c25-4c5d-8421-058dd390cda9" providerId="AD" clId="Web-{2CDD83AD-43CF-DED3-2001-CA0A73C8573D}" dt="2024-12-12T05:07:42.971" v="328" actId="1076"/>
          <ac:spMkLst>
            <pc:docMk/>
            <pc:sldMk cId="1204990421" sldId="297"/>
            <ac:spMk id="16" creationId="{F734380A-188A-54A5-9E2E-E67EB1D81140}"/>
          </ac:spMkLst>
        </pc:spChg>
        <pc:picChg chg="add mod">
          <ac:chgData name="Peter Ly" userId="S::pely4050@colorado.edu::38baa8d9-7c25-4c5d-8421-058dd390cda9" providerId="AD" clId="Web-{2CDD83AD-43CF-DED3-2001-CA0A73C8573D}" dt="2024-12-12T05:04:24.219" v="216" actId="1076"/>
          <ac:picMkLst>
            <pc:docMk/>
            <pc:sldMk cId="1204990421" sldId="297"/>
            <ac:picMk id="3" creationId="{396C08A2-8510-96CD-80E9-3C36A16AF6E6}"/>
          </ac:picMkLst>
        </pc:picChg>
        <pc:picChg chg="del">
          <ac:chgData name="Peter Ly" userId="S::pely4050@colorado.edu::38baa8d9-7c25-4c5d-8421-058dd390cda9" providerId="AD" clId="Web-{2CDD83AD-43CF-DED3-2001-CA0A73C8573D}" dt="2024-12-12T05:02:25.921" v="189"/>
          <ac:picMkLst>
            <pc:docMk/>
            <pc:sldMk cId="1204990421" sldId="297"/>
            <ac:picMk id="4" creationId="{2E88F8B3-6196-6975-7E7D-A661DE5E5405}"/>
          </ac:picMkLst>
        </pc:picChg>
        <pc:picChg chg="add mod">
          <ac:chgData name="Peter Ly" userId="S::pely4050@colorado.edu::38baa8d9-7c25-4c5d-8421-058dd390cda9" providerId="AD" clId="Web-{2CDD83AD-43CF-DED3-2001-CA0A73C8573D}" dt="2024-12-12T05:05:09.876" v="227" actId="1076"/>
          <ac:picMkLst>
            <pc:docMk/>
            <pc:sldMk cId="1204990421" sldId="297"/>
            <ac:picMk id="6" creationId="{8BA7B2F0-7D0A-BF16-916C-7C6980545B72}"/>
          </ac:picMkLst>
        </pc:picChg>
      </pc:sldChg>
    </pc:docChg>
  </pc:docChgLst>
  <pc:docChgLst>
    <pc:chgData name="Peter Ly" userId="S::pely4050@colorado.edu::38baa8d9-7c25-4c5d-8421-058dd390cda9" providerId="AD" clId="Web-{FF6BF537-28FE-01AE-562C-1ECDC850EA60}"/>
    <pc:docChg chg="addSld delSld modSld">
      <pc:chgData name="Peter Ly" userId="S::pely4050@colorado.edu::38baa8d9-7c25-4c5d-8421-058dd390cda9" providerId="AD" clId="Web-{FF6BF537-28FE-01AE-562C-1ECDC850EA60}" dt="2024-11-14T18:56:26.569" v="1781" actId="20577"/>
      <pc:docMkLst>
        <pc:docMk/>
      </pc:docMkLst>
      <pc:sldChg chg="del">
        <pc:chgData name="Peter Ly" userId="S::pely4050@colorado.edu::38baa8d9-7c25-4c5d-8421-058dd390cda9" providerId="AD" clId="Web-{FF6BF537-28FE-01AE-562C-1ECDC850EA60}" dt="2024-11-14T14:31:37.840" v="812"/>
        <pc:sldMkLst>
          <pc:docMk/>
          <pc:sldMk cId="3250229759" sldId="259"/>
        </pc:sldMkLst>
      </pc:sldChg>
      <pc:sldChg chg="del mod modShow">
        <pc:chgData name="Peter Ly" userId="S::pely4050@colorado.edu::38baa8d9-7c25-4c5d-8421-058dd390cda9" providerId="AD" clId="Web-{FF6BF537-28FE-01AE-562C-1ECDC850EA60}" dt="2024-11-14T15:27:41.671" v="1583"/>
        <pc:sldMkLst>
          <pc:docMk/>
          <pc:sldMk cId="4155443810" sldId="260"/>
        </pc:sldMkLst>
      </pc:sldChg>
      <pc:sldChg chg="modSp">
        <pc:chgData name="Peter Ly" userId="S::pely4050@colorado.edu::38baa8d9-7c25-4c5d-8421-058dd390cda9" providerId="AD" clId="Web-{FF6BF537-28FE-01AE-562C-1ECDC850EA60}" dt="2024-11-14T15:29:14.126" v="1591" actId="20577"/>
        <pc:sldMkLst>
          <pc:docMk/>
          <pc:sldMk cId="3940210816" sldId="264"/>
        </pc:sldMkLst>
      </pc:sldChg>
      <pc:sldChg chg="modSp">
        <pc:chgData name="Peter Ly" userId="S::pely4050@colorado.edu::38baa8d9-7c25-4c5d-8421-058dd390cda9" providerId="AD" clId="Web-{FF6BF537-28FE-01AE-562C-1ECDC850EA60}" dt="2024-11-14T18:56:26.569" v="1781" actId="20577"/>
        <pc:sldMkLst>
          <pc:docMk/>
          <pc:sldMk cId="1227893183" sldId="267"/>
        </pc:sldMkLst>
      </pc:sldChg>
      <pc:sldChg chg="modSp">
        <pc:chgData name="Peter Ly" userId="S::pely4050@colorado.edu::38baa8d9-7c25-4c5d-8421-058dd390cda9" providerId="AD" clId="Web-{FF6BF537-28FE-01AE-562C-1ECDC850EA60}" dt="2024-11-14T15:35:25.651" v="1680" actId="20577"/>
        <pc:sldMkLst>
          <pc:docMk/>
          <pc:sldMk cId="1885186742" sldId="268"/>
        </pc:sldMkLst>
      </pc:sldChg>
      <pc:sldChg chg="modSp">
        <pc:chgData name="Peter Ly" userId="S::pely4050@colorado.edu::38baa8d9-7c25-4c5d-8421-058dd390cda9" providerId="AD" clId="Web-{FF6BF537-28FE-01AE-562C-1ECDC850EA60}" dt="2024-11-14T18:53:11.774" v="1751" actId="20577"/>
        <pc:sldMkLst>
          <pc:docMk/>
          <pc:sldMk cId="3766712010" sldId="269"/>
        </pc:sldMkLst>
      </pc:sldChg>
      <pc:sldChg chg="modSp add replId">
        <pc:chgData name="Peter Ly" userId="S::pely4050@colorado.edu::38baa8d9-7c25-4c5d-8421-058dd390cda9" providerId="AD" clId="Web-{FF6BF537-28FE-01AE-562C-1ECDC850EA60}" dt="2024-11-14T18:49:55.401" v="1702" actId="20577"/>
        <pc:sldMkLst>
          <pc:docMk/>
          <pc:sldMk cId="200241816" sldId="271"/>
        </pc:sldMkLst>
      </pc:sldChg>
      <pc:sldChg chg="modSp add replId modNotes">
        <pc:chgData name="Peter Ly" userId="S::pely4050@colorado.edu::38baa8d9-7c25-4c5d-8421-058dd390cda9" providerId="AD" clId="Web-{FF6BF537-28FE-01AE-562C-1ECDC850EA60}" dt="2024-11-14T18:46:24.105" v="1697" actId="20577"/>
        <pc:sldMkLst>
          <pc:docMk/>
          <pc:sldMk cId="2744143708" sldId="272"/>
        </pc:sldMkLst>
      </pc:sldChg>
      <pc:sldChg chg="addSp delSp modSp add replId">
        <pc:chgData name="Peter Ly" userId="S::pely4050@colorado.edu::38baa8d9-7c25-4c5d-8421-058dd390cda9" providerId="AD" clId="Web-{FF6BF537-28FE-01AE-562C-1ECDC850EA60}" dt="2024-11-14T15:29:38.314" v="1592" actId="14100"/>
        <pc:sldMkLst>
          <pc:docMk/>
          <pc:sldMk cId="3766833219" sldId="273"/>
        </pc:sldMkLst>
      </pc:sldChg>
      <pc:sldChg chg="modSp add replId modNotes">
        <pc:chgData name="Peter Ly" userId="S::pely4050@colorado.edu::38baa8d9-7c25-4c5d-8421-058dd390cda9" providerId="AD" clId="Web-{FF6BF537-28FE-01AE-562C-1ECDC850EA60}" dt="2024-11-14T18:51:32.681" v="1707" actId="20577"/>
        <pc:sldMkLst>
          <pc:docMk/>
          <pc:sldMk cId="3676862436" sldId="274"/>
        </pc:sldMkLst>
      </pc:sldChg>
    </pc:docChg>
  </pc:docChgLst>
  <pc:docChgLst>
    <pc:chgData name="Peter Ly" userId="S::pely4050@colorado.edu::38baa8d9-7c25-4c5d-8421-058dd390cda9" providerId="AD" clId="Web-{5A8FF904-58F7-A5B1-3847-3641DAEE14D4}"/>
    <pc:docChg chg="addSld delSld modSld">
      <pc:chgData name="Peter Ly" userId="S::pely4050@colorado.edu::38baa8d9-7c25-4c5d-8421-058dd390cda9" providerId="AD" clId="Web-{5A8FF904-58F7-A5B1-3847-3641DAEE14D4}" dt="2024-12-10T20:36:47.507" v="202"/>
      <pc:docMkLst>
        <pc:docMk/>
      </pc:docMkLst>
      <pc:sldChg chg="add del">
        <pc:chgData name="Peter Ly" userId="S::pely4050@colorado.edu::38baa8d9-7c25-4c5d-8421-058dd390cda9" providerId="AD" clId="Web-{5A8FF904-58F7-A5B1-3847-3641DAEE14D4}" dt="2024-12-10T20:26:18.685" v="2"/>
        <pc:sldMkLst>
          <pc:docMk/>
          <pc:sldMk cId="1008030623" sldId="257"/>
        </pc:sldMkLst>
      </pc:sldChg>
      <pc:sldChg chg="add del">
        <pc:chgData name="Peter Ly" userId="S::pely4050@colorado.edu::38baa8d9-7c25-4c5d-8421-058dd390cda9" providerId="AD" clId="Web-{5A8FF904-58F7-A5B1-3847-3641DAEE14D4}" dt="2024-12-10T20:26:18.685" v="3"/>
        <pc:sldMkLst>
          <pc:docMk/>
          <pc:sldMk cId="2906313392" sldId="258"/>
        </pc:sldMkLst>
      </pc:sldChg>
      <pc:sldChg chg="add del">
        <pc:chgData name="Peter Ly" userId="S::pely4050@colorado.edu::38baa8d9-7c25-4c5d-8421-058dd390cda9" providerId="AD" clId="Web-{5A8FF904-58F7-A5B1-3847-3641DAEE14D4}" dt="2024-12-10T20:26:37.122" v="5"/>
        <pc:sldMkLst>
          <pc:docMk/>
          <pc:sldMk cId="3794392787" sldId="261"/>
        </pc:sldMkLst>
      </pc:sldChg>
      <pc:sldChg chg="del">
        <pc:chgData name="Peter Ly" userId="S::pely4050@colorado.edu::38baa8d9-7c25-4c5d-8421-058dd390cda9" providerId="AD" clId="Web-{5A8FF904-58F7-A5B1-3847-3641DAEE14D4}" dt="2024-12-10T20:36:47.460" v="194"/>
        <pc:sldMkLst>
          <pc:docMk/>
          <pc:sldMk cId="2327930537" sldId="262"/>
        </pc:sldMkLst>
      </pc:sldChg>
      <pc:sldChg chg="del">
        <pc:chgData name="Peter Ly" userId="S::pely4050@colorado.edu::38baa8d9-7c25-4c5d-8421-058dd390cda9" providerId="AD" clId="Web-{5A8FF904-58F7-A5B1-3847-3641DAEE14D4}" dt="2024-12-10T20:36:47.507" v="202"/>
        <pc:sldMkLst>
          <pc:docMk/>
          <pc:sldMk cId="3940210816" sldId="264"/>
        </pc:sldMkLst>
      </pc:sldChg>
      <pc:sldChg chg="del">
        <pc:chgData name="Peter Ly" userId="S::pely4050@colorado.edu::38baa8d9-7c25-4c5d-8421-058dd390cda9" providerId="AD" clId="Web-{5A8FF904-58F7-A5B1-3847-3641DAEE14D4}" dt="2024-12-10T20:36:47.444" v="193"/>
        <pc:sldMkLst>
          <pc:docMk/>
          <pc:sldMk cId="303357342" sldId="265"/>
        </pc:sldMkLst>
      </pc:sldChg>
      <pc:sldChg chg="del">
        <pc:chgData name="Peter Ly" userId="S::pely4050@colorado.edu::38baa8d9-7c25-4c5d-8421-058dd390cda9" providerId="AD" clId="Web-{5A8FF904-58F7-A5B1-3847-3641DAEE14D4}" dt="2024-12-10T20:36:47.444" v="192"/>
        <pc:sldMkLst>
          <pc:docMk/>
          <pc:sldMk cId="1895096584" sldId="266"/>
        </pc:sldMkLst>
      </pc:sldChg>
      <pc:sldChg chg="del">
        <pc:chgData name="Peter Ly" userId="S::pely4050@colorado.edu::38baa8d9-7c25-4c5d-8421-058dd390cda9" providerId="AD" clId="Web-{5A8FF904-58F7-A5B1-3847-3641DAEE14D4}" dt="2024-12-10T20:36:47.476" v="199"/>
        <pc:sldMkLst>
          <pc:docMk/>
          <pc:sldMk cId="1227893183" sldId="267"/>
        </pc:sldMkLst>
      </pc:sldChg>
      <pc:sldChg chg="del">
        <pc:chgData name="Peter Ly" userId="S::pely4050@colorado.edu::38baa8d9-7c25-4c5d-8421-058dd390cda9" providerId="AD" clId="Web-{5A8FF904-58F7-A5B1-3847-3641DAEE14D4}" dt="2024-12-10T20:36:47.493" v="201"/>
        <pc:sldMkLst>
          <pc:docMk/>
          <pc:sldMk cId="1885186742" sldId="268"/>
        </pc:sldMkLst>
      </pc:sldChg>
      <pc:sldChg chg="del">
        <pc:chgData name="Peter Ly" userId="S::pely4050@colorado.edu::38baa8d9-7c25-4c5d-8421-058dd390cda9" providerId="AD" clId="Web-{5A8FF904-58F7-A5B1-3847-3641DAEE14D4}" dt="2024-12-10T20:36:47.476" v="200"/>
        <pc:sldMkLst>
          <pc:docMk/>
          <pc:sldMk cId="3766712010" sldId="269"/>
        </pc:sldMkLst>
      </pc:sldChg>
      <pc:sldChg chg="modSp add del">
        <pc:chgData name="Peter Ly" userId="S::pely4050@colorado.edu::38baa8d9-7c25-4c5d-8421-058dd390cda9" providerId="AD" clId="Web-{5A8FF904-58F7-A5B1-3847-3641DAEE14D4}" dt="2024-12-10T20:28:57.590" v="68" actId="14100"/>
        <pc:sldMkLst>
          <pc:docMk/>
          <pc:sldMk cId="887441169" sldId="270"/>
        </pc:sldMkLst>
        <pc:spChg chg="mod">
          <ac:chgData name="Peter Ly" userId="S::pely4050@colorado.edu::38baa8d9-7c25-4c5d-8421-058dd390cda9" providerId="AD" clId="Web-{5A8FF904-58F7-A5B1-3847-3641DAEE14D4}" dt="2024-12-10T20:28:57.590" v="68" actId="14100"/>
          <ac:spMkLst>
            <pc:docMk/>
            <pc:sldMk cId="887441169" sldId="270"/>
            <ac:spMk id="2" creationId="{AA3D86A9-530C-3115-87FB-CC7FD65A4856}"/>
          </ac:spMkLst>
        </pc:spChg>
      </pc:sldChg>
      <pc:sldChg chg="del">
        <pc:chgData name="Peter Ly" userId="S::pely4050@colorado.edu::38baa8d9-7c25-4c5d-8421-058dd390cda9" providerId="AD" clId="Web-{5A8FF904-58F7-A5B1-3847-3641DAEE14D4}" dt="2024-12-10T20:36:47.476" v="198"/>
        <pc:sldMkLst>
          <pc:docMk/>
          <pc:sldMk cId="200241816" sldId="271"/>
        </pc:sldMkLst>
      </pc:sldChg>
      <pc:sldChg chg="del">
        <pc:chgData name="Peter Ly" userId="S::pely4050@colorado.edu::38baa8d9-7c25-4c5d-8421-058dd390cda9" providerId="AD" clId="Web-{5A8FF904-58F7-A5B1-3847-3641DAEE14D4}" dt="2024-12-10T20:36:47.460" v="196"/>
        <pc:sldMkLst>
          <pc:docMk/>
          <pc:sldMk cId="2744143708" sldId="272"/>
        </pc:sldMkLst>
      </pc:sldChg>
      <pc:sldChg chg="del">
        <pc:chgData name="Peter Ly" userId="S::pely4050@colorado.edu::38baa8d9-7c25-4c5d-8421-058dd390cda9" providerId="AD" clId="Web-{5A8FF904-58F7-A5B1-3847-3641DAEE14D4}" dt="2024-12-10T20:36:47.460" v="197"/>
        <pc:sldMkLst>
          <pc:docMk/>
          <pc:sldMk cId="3766833219" sldId="273"/>
        </pc:sldMkLst>
      </pc:sldChg>
      <pc:sldChg chg="del">
        <pc:chgData name="Peter Ly" userId="S::pely4050@colorado.edu::38baa8d9-7c25-4c5d-8421-058dd390cda9" providerId="AD" clId="Web-{5A8FF904-58F7-A5B1-3847-3641DAEE14D4}" dt="2024-12-10T20:36:47.460" v="195"/>
        <pc:sldMkLst>
          <pc:docMk/>
          <pc:sldMk cId="3676862436" sldId="274"/>
        </pc:sldMkLst>
      </pc:sldChg>
      <pc:sldChg chg="modSp">
        <pc:chgData name="Peter Ly" userId="S::pely4050@colorado.edu::38baa8d9-7c25-4c5d-8421-058dd390cda9" providerId="AD" clId="Web-{5A8FF904-58F7-A5B1-3847-3641DAEE14D4}" dt="2024-12-10T20:33:06.197" v="191" actId="20577"/>
        <pc:sldMkLst>
          <pc:docMk/>
          <pc:sldMk cId="2255798554" sldId="278"/>
        </pc:sldMkLst>
      </pc:sldChg>
      <pc:sldChg chg="delSp modSp add replId">
        <pc:chgData name="Peter Ly" userId="S::pely4050@colorado.edu::38baa8d9-7c25-4c5d-8421-058dd390cda9" providerId="AD" clId="Web-{5A8FF904-58F7-A5B1-3847-3641DAEE14D4}" dt="2024-12-10T20:32:03.510" v="190" actId="20577"/>
        <pc:sldMkLst>
          <pc:docMk/>
          <pc:sldMk cId="2426509021" sldId="279"/>
        </pc:sldMkLst>
        <pc:spChg chg="mod">
          <ac:chgData name="Peter Ly" userId="S::pely4050@colorado.edu::38baa8d9-7c25-4c5d-8421-058dd390cda9" providerId="AD" clId="Web-{5A8FF904-58F7-A5B1-3847-3641DAEE14D4}" dt="2024-12-10T20:28:06.309" v="19" actId="20577"/>
          <ac:spMkLst>
            <pc:docMk/>
            <pc:sldMk cId="2426509021" sldId="279"/>
            <ac:spMk id="2" creationId="{AA3D86A9-530C-3115-87FB-CC7FD65A4856}"/>
          </ac:spMkLst>
        </pc:spChg>
        <pc:spChg chg="mod">
          <ac:chgData name="Peter Ly" userId="S::pely4050@colorado.edu::38baa8d9-7c25-4c5d-8421-058dd390cda9" providerId="AD" clId="Web-{5A8FF904-58F7-A5B1-3847-3641DAEE14D4}" dt="2024-12-10T20:32:03.510" v="190" actId="20577"/>
          <ac:spMkLst>
            <pc:docMk/>
            <pc:sldMk cId="2426509021" sldId="279"/>
            <ac:spMk id="3" creationId="{008B63F5-951E-6DAA-6782-A9DCB4107433}"/>
          </ac:spMkLst>
        </pc:spChg>
      </pc:sldChg>
      <pc:sldChg chg="delSp modSp add replId">
        <pc:chgData name="Peter Ly" userId="S::pely4050@colorado.edu::38baa8d9-7c25-4c5d-8421-058dd390cda9" providerId="AD" clId="Web-{5A8FF904-58F7-A5B1-3847-3641DAEE14D4}" dt="2024-12-10T20:31:31.463" v="156" actId="20577"/>
        <pc:sldMkLst>
          <pc:docMk/>
          <pc:sldMk cId="1660712699" sldId="280"/>
        </pc:sldMkLst>
        <pc:spChg chg="mod">
          <ac:chgData name="Peter Ly" userId="S::pely4050@colorado.edu::38baa8d9-7c25-4c5d-8421-058dd390cda9" providerId="AD" clId="Web-{5A8FF904-58F7-A5B1-3847-3641DAEE14D4}" dt="2024-12-10T20:29:20.855" v="81" actId="20577"/>
          <ac:spMkLst>
            <pc:docMk/>
            <pc:sldMk cId="1660712699" sldId="280"/>
            <ac:spMk id="2" creationId="{AA3D86A9-530C-3115-87FB-CC7FD65A4856}"/>
          </ac:spMkLst>
        </pc:spChg>
        <pc:spChg chg="mod">
          <ac:chgData name="Peter Ly" userId="S::pely4050@colorado.edu::38baa8d9-7c25-4c5d-8421-058dd390cda9" providerId="AD" clId="Web-{5A8FF904-58F7-A5B1-3847-3641DAEE14D4}" dt="2024-12-10T20:31:31.463" v="156" actId="20577"/>
          <ac:spMkLst>
            <pc:docMk/>
            <pc:sldMk cId="1660712699" sldId="280"/>
            <ac:spMk id="3" creationId="{008B63F5-951E-6DAA-6782-A9DCB4107433}"/>
          </ac:spMkLst>
        </pc:spChg>
      </pc:sldChg>
      <pc:sldChg chg="add del replId">
        <pc:chgData name="Peter Ly" userId="S::pely4050@colorado.edu::38baa8d9-7c25-4c5d-8421-058dd390cda9" providerId="AD" clId="Web-{5A8FF904-58F7-A5B1-3847-3641DAEE14D4}" dt="2024-12-10T20:29:53.839" v="93"/>
        <pc:sldMkLst>
          <pc:docMk/>
          <pc:sldMk cId="2601285963" sldId="281"/>
        </pc:sldMkLst>
      </pc:sldChg>
    </pc:docChg>
  </pc:docChgLst>
  <pc:docChgLst>
    <pc:chgData name="Harrison Fagan" userId="S::hafa9887@colorado.edu::38b21641-2869-4c35-8503-c7747007bd84" providerId="AD" clId="Web-{34E6FD16-3E8F-9811-61E6-3D10A34BDB41}"/>
    <pc:docChg chg="addSld delSld modSld">
      <pc:chgData name="Harrison Fagan" userId="S::hafa9887@colorado.edu::38b21641-2869-4c35-8503-c7747007bd84" providerId="AD" clId="Web-{34E6FD16-3E8F-9811-61E6-3D10A34BDB41}" dt="2024-12-11T23:19:52.531" v="294" actId="1076"/>
      <pc:docMkLst>
        <pc:docMk/>
      </pc:docMkLst>
      <pc:sldChg chg="addSp delSp modSp del">
        <pc:chgData name="Harrison Fagan" userId="S::hafa9887@colorado.edu::38b21641-2869-4c35-8503-c7747007bd84" providerId="AD" clId="Web-{34E6FD16-3E8F-9811-61E6-3D10A34BDB41}" dt="2024-12-11T23:08:35.618" v="113"/>
        <pc:sldMkLst>
          <pc:docMk/>
          <pc:sldMk cId="580553064" sldId="275"/>
        </pc:sldMkLst>
        <pc:picChg chg="add del mod">
          <ac:chgData name="Harrison Fagan" userId="S::hafa9887@colorado.edu::38b21641-2869-4c35-8503-c7747007bd84" providerId="AD" clId="Web-{34E6FD16-3E8F-9811-61E6-3D10A34BDB41}" dt="2024-12-11T22:49:30.283" v="94"/>
          <ac:picMkLst>
            <pc:docMk/>
            <pc:sldMk cId="580553064" sldId="275"/>
            <ac:picMk id="4" creationId="{F77A6036-E29A-B10D-F308-7EAB1306DDC2}"/>
          </ac:picMkLst>
        </pc:picChg>
      </pc:sldChg>
      <pc:sldChg chg="addSp modSp">
        <pc:chgData name="Harrison Fagan" userId="S::hafa9887@colorado.edu::38b21641-2869-4c35-8503-c7747007bd84" providerId="AD" clId="Web-{34E6FD16-3E8F-9811-61E6-3D10A34BDB41}" dt="2024-12-11T22:34:15.034" v="16" actId="14100"/>
        <pc:sldMkLst>
          <pc:docMk/>
          <pc:sldMk cId="1660712699" sldId="280"/>
        </pc:sldMkLst>
        <pc:spChg chg="mod">
          <ac:chgData name="Harrison Fagan" userId="S::hafa9887@colorado.edu::38b21641-2869-4c35-8503-c7747007bd84" providerId="AD" clId="Web-{34E6FD16-3E8F-9811-61E6-3D10A34BDB41}" dt="2024-12-11T22:33:34.361" v="7" actId="20577"/>
          <ac:spMkLst>
            <pc:docMk/>
            <pc:sldMk cId="1660712699" sldId="280"/>
            <ac:spMk id="3" creationId="{008B63F5-951E-6DAA-6782-A9DCB4107433}"/>
          </ac:spMkLst>
        </pc:spChg>
        <pc:picChg chg="mod">
          <ac:chgData name="Harrison Fagan" userId="S::hafa9887@colorado.edu::38b21641-2869-4c35-8503-c7747007bd84" providerId="AD" clId="Web-{34E6FD16-3E8F-9811-61E6-3D10A34BDB41}" dt="2024-12-11T22:34:15.034" v="16" actId="14100"/>
          <ac:picMkLst>
            <pc:docMk/>
            <pc:sldMk cId="1660712699" sldId="280"/>
            <ac:picMk id="4" creationId="{F4EDC925-52E9-8D4A-D19F-C10A28450817}"/>
          </ac:picMkLst>
        </pc:picChg>
        <pc:picChg chg="add mod">
          <ac:chgData name="Harrison Fagan" userId="S::hafa9887@colorado.edu::38b21641-2869-4c35-8503-c7747007bd84" providerId="AD" clId="Web-{34E6FD16-3E8F-9811-61E6-3D10A34BDB41}" dt="2024-12-11T22:30:35.886" v="1" actId="1076"/>
          <ac:picMkLst>
            <pc:docMk/>
            <pc:sldMk cId="1660712699" sldId="280"/>
            <ac:picMk id="5" creationId="{1412B4AB-7007-1931-4E60-518175A629CF}"/>
          </ac:picMkLst>
        </pc:picChg>
        <pc:picChg chg="add mod">
          <ac:chgData name="Harrison Fagan" userId="S::hafa9887@colorado.edu::38b21641-2869-4c35-8503-c7747007bd84" providerId="AD" clId="Web-{34E6FD16-3E8F-9811-61E6-3D10A34BDB41}" dt="2024-12-11T22:34:12.503" v="15" actId="14100"/>
          <ac:picMkLst>
            <pc:docMk/>
            <pc:sldMk cId="1660712699" sldId="280"/>
            <ac:picMk id="6" creationId="{F31D29B0-FF7E-0D65-3353-CEF1072E794F}"/>
          </ac:picMkLst>
        </pc:picChg>
      </pc:sldChg>
      <pc:sldChg chg="addSp delSp modSp add replId">
        <pc:chgData name="Harrison Fagan" userId="S::hafa9887@colorado.edu::38b21641-2869-4c35-8503-c7747007bd84" providerId="AD" clId="Web-{34E6FD16-3E8F-9811-61E6-3D10A34BDB41}" dt="2024-12-11T23:08:20.039" v="111"/>
        <pc:sldMkLst>
          <pc:docMk/>
          <pc:sldMk cId="3189203377" sldId="291"/>
        </pc:sldMkLst>
        <pc:spChg chg="del">
          <ac:chgData name="Harrison Fagan" userId="S::hafa9887@colorado.edu::38b21641-2869-4c35-8503-c7747007bd84" providerId="AD" clId="Web-{34E6FD16-3E8F-9811-61E6-3D10A34BDB41}" dt="2024-12-11T22:48:21.609" v="84"/>
          <ac:spMkLst>
            <pc:docMk/>
            <pc:sldMk cId="3189203377" sldId="291"/>
            <ac:spMk id="2" creationId="{E7FD56D0-313C-A60C-CEB6-AFE0B00D9EE5}"/>
          </ac:spMkLst>
        </pc:spChg>
        <pc:spChg chg="del">
          <ac:chgData name="Harrison Fagan" userId="S::hafa9887@colorado.edu::38b21641-2869-4c35-8503-c7747007bd84" providerId="AD" clId="Web-{34E6FD16-3E8F-9811-61E6-3D10A34BDB41}" dt="2024-12-11T22:48:23.484" v="85"/>
          <ac:spMkLst>
            <pc:docMk/>
            <pc:sldMk cId="3189203377" sldId="291"/>
            <ac:spMk id="3" creationId="{4D1A2FF1-CE73-30D3-E7C5-BC2C6926E23F}"/>
          </ac:spMkLst>
        </pc:spChg>
        <pc:spChg chg="add del mod">
          <ac:chgData name="Harrison Fagan" userId="S::hafa9887@colorado.edu::38b21641-2869-4c35-8503-c7747007bd84" providerId="AD" clId="Web-{34E6FD16-3E8F-9811-61E6-3D10A34BDB41}" dt="2024-12-11T22:49:03.641" v="88"/>
          <ac:spMkLst>
            <pc:docMk/>
            <pc:sldMk cId="3189203377" sldId="291"/>
            <ac:spMk id="6" creationId="{379E7311-D9D3-C79E-3C14-4031EC76D27D}"/>
          </ac:spMkLst>
        </pc:spChg>
        <pc:spChg chg="add del mod">
          <ac:chgData name="Harrison Fagan" userId="S::hafa9887@colorado.edu::38b21641-2869-4c35-8503-c7747007bd84" providerId="AD" clId="Web-{34E6FD16-3E8F-9811-61E6-3D10A34BDB41}" dt="2024-12-11T22:48:57.813" v="87"/>
          <ac:spMkLst>
            <pc:docMk/>
            <pc:sldMk cId="3189203377" sldId="291"/>
            <ac:spMk id="8" creationId="{77990569-5641-FA5F-0375-0BCFADCEFF36}"/>
          </ac:spMkLst>
        </pc:spChg>
        <pc:picChg chg="del">
          <ac:chgData name="Harrison Fagan" userId="S::hafa9887@colorado.edu::38b21641-2869-4c35-8503-c7747007bd84" providerId="AD" clId="Web-{34E6FD16-3E8F-9811-61E6-3D10A34BDB41}" dt="2024-12-11T22:48:16.609" v="83"/>
          <ac:picMkLst>
            <pc:docMk/>
            <pc:sldMk cId="3189203377" sldId="291"/>
            <ac:picMk id="4" creationId="{F77A6036-E29A-B10D-F308-7EAB1306DDC2}"/>
          </ac:picMkLst>
        </pc:picChg>
        <pc:picChg chg="add del mod">
          <ac:chgData name="Harrison Fagan" userId="S::hafa9887@colorado.edu::38b21641-2869-4c35-8503-c7747007bd84" providerId="AD" clId="Web-{34E6FD16-3E8F-9811-61E6-3D10A34BDB41}" dt="2024-12-11T23:08:20.039" v="111"/>
          <ac:picMkLst>
            <pc:docMk/>
            <pc:sldMk cId="3189203377" sldId="291"/>
            <ac:picMk id="9" creationId="{EC955335-710E-6600-2327-0F964CA709D6}"/>
          </ac:picMkLst>
        </pc:picChg>
        <pc:picChg chg="add mod">
          <ac:chgData name="Harrison Fagan" userId="S::hafa9887@colorado.edu::38b21641-2869-4c35-8503-c7747007bd84" providerId="AD" clId="Web-{34E6FD16-3E8F-9811-61E6-3D10A34BDB41}" dt="2024-12-11T23:08:16.539" v="109" actId="1076"/>
          <ac:picMkLst>
            <pc:docMk/>
            <pc:sldMk cId="3189203377" sldId="291"/>
            <ac:picMk id="10" creationId="{0D578E67-7943-7E96-8432-B56F924AAB20}"/>
          </ac:picMkLst>
        </pc:picChg>
      </pc:sldChg>
      <pc:sldChg chg="addSp delSp modSp add del replId">
        <pc:chgData name="Harrison Fagan" userId="S::hafa9887@colorado.edu::38b21641-2869-4c35-8503-c7747007bd84" providerId="AD" clId="Web-{34E6FD16-3E8F-9811-61E6-3D10A34BDB41}" dt="2024-12-11T22:48:12.155" v="81"/>
        <pc:sldMkLst>
          <pc:docMk/>
          <pc:sldMk cId="3394449705" sldId="291"/>
        </pc:sldMkLst>
        <pc:spChg chg="add del mod">
          <ac:chgData name="Harrison Fagan" userId="S::hafa9887@colorado.edu::38b21641-2869-4c35-8503-c7747007bd84" providerId="AD" clId="Web-{34E6FD16-3E8F-9811-61E6-3D10A34BDB41}" dt="2024-12-11T22:46:35.730" v="77"/>
          <ac:spMkLst>
            <pc:docMk/>
            <pc:sldMk cId="3394449705" sldId="291"/>
            <ac:spMk id="6" creationId="{041A4E6C-E51E-5FD9-C194-661685A1D60E}"/>
          </ac:spMkLst>
        </pc:spChg>
        <pc:spChg chg="add del">
          <ac:chgData name="Harrison Fagan" userId="S::hafa9887@colorado.edu::38b21641-2869-4c35-8503-c7747007bd84" providerId="AD" clId="Web-{34E6FD16-3E8F-9811-61E6-3D10A34BDB41}" dt="2024-12-11T22:46:39.668" v="78"/>
          <ac:spMkLst>
            <pc:docMk/>
            <pc:sldMk cId="3394449705" sldId="291"/>
            <ac:spMk id="7" creationId="{6D4515EF-6AEA-7834-7F48-1CB21FFF0F79}"/>
          </ac:spMkLst>
        </pc:spChg>
        <pc:picChg chg="del">
          <ac:chgData name="Harrison Fagan" userId="S::hafa9887@colorado.edu::38b21641-2869-4c35-8503-c7747007bd84" providerId="AD" clId="Web-{34E6FD16-3E8F-9811-61E6-3D10A34BDB41}" dt="2024-12-11T22:48:00.374" v="80"/>
          <ac:picMkLst>
            <pc:docMk/>
            <pc:sldMk cId="3394449705" sldId="291"/>
            <ac:picMk id="4" creationId="{F77A6036-E29A-B10D-F308-7EAB1306DDC2}"/>
          </ac:picMkLst>
        </pc:picChg>
        <pc:picChg chg="add del mod">
          <ac:chgData name="Harrison Fagan" userId="S::hafa9887@colorado.edu::38b21641-2869-4c35-8503-c7747007bd84" providerId="AD" clId="Web-{34E6FD16-3E8F-9811-61E6-3D10A34BDB41}" dt="2024-12-11T22:47:59.405" v="79"/>
          <ac:picMkLst>
            <pc:docMk/>
            <pc:sldMk cId="3394449705" sldId="291"/>
            <ac:picMk id="5" creationId="{283299F3-CA31-46B8-BBE9-D8026EB91FE6}"/>
          </ac:picMkLst>
        </pc:picChg>
      </pc:sldChg>
      <pc:sldChg chg="addSp delSp modSp add replId">
        <pc:chgData name="Harrison Fagan" userId="S::hafa9887@colorado.edu::38b21641-2869-4c35-8503-c7747007bd84" providerId="AD" clId="Web-{34E6FD16-3E8F-9811-61E6-3D10A34BDB41}" dt="2024-12-11T22:52:02.163" v="105" actId="14100"/>
        <pc:sldMkLst>
          <pc:docMk/>
          <pc:sldMk cId="1765213594" sldId="292"/>
        </pc:sldMkLst>
        <pc:picChg chg="add mod">
          <ac:chgData name="Harrison Fagan" userId="S::hafa9887@colorado.edu::38b21641-2869-4c35-8503-c7747007bd84" providerId="AD" clId="Web-{34E6FD16-3E8F-9811-61E6-3D10A34BDB41}" dt="2024-12-11T22:50:24.660" v="101" actId="1076"/>
          <ac:picMkLst>
            <pc:docMk/>
            <pc:sldMk cId="1765213594" sldId="292"/>
            <ac:picMk id="2" creationId="{E028C839-076E-44D8-861C-E5933CAE3046}"/>
          </ac:picMkLst>
        </pc:picChg>
        <pc:picChg chg="add mod">
          <ac:chgData name="Harrison Fagan" userId="S::hafa9887@colorado.edu::38b21641-2869-4c35-8503-c7747007bd84" providerId="AD" clId="Web-{34E6FD16-3E8F-9811-61E6-3D10A34BDB41}" dt="2024-12-11T22:52:02.163" v="105" actId="14100"/>
          <ac:picMkLst>
            <pc:docMk/>
            <pc:sldMk cId="1765213594" sldId="292"/>
            <ac:picMk id="3" creationId="{3FA5DE1D-A4A5-158D-015F-0295C42FB1FF}"/>
          </ac:picMkLst>
        </pc:picChg>
        <pc:picChg chg="del">
          <ac:chgData name="Harrison Fagan" userId="S::hafa9887@colorado.edu::38b21641-2869-4c35-8503-c7747007bd84" providerId="AD" clId="Web-{34E6FD16-3E8F-9811-61E6-3D10A34BDB41}" dt="2024-12-11T22:50:12.644" v="96"/>
          <ac:picMkLst>
            <pc:docMk/>
            <pc:sldMk cId="1765213594" sldId="292"/>
            <ac:picMk id="9" creationId="{EC955335-710E-6600-2327-0F964CA709D6}"/>
          </ac:picMkLst>
        </pc:picChg>
      </pc:sldChg>
      <pc:sldChg chg="add replId">
        <pc:chgData name="Harrison Fagan" userId="S::hafa9887@colorado.edu::38b21641-2869-4c35-8503-c7747007bd84" providerId="AD" clId="Web-{34E6FD16-3E8F-9811-61E6-3D10A34BDB41}" dt="2024-12-11T23:08:32.086" v="112"/>
        <pc:sldMkLst>
          <pc:docMk/>
          <pc:sldMk cId="3270469163" sldId="293"/>
        </pc:sldMkLst>
      </pc:sldChg>
      <pc:sldChg chg="addSp delSp modSp new">
        <pc:chgData name="Harrison Fagan" userId="S::hafa9887@colorado.edu::38b21641-2869-4c35-8503-c7747007bd84" providerId="AD" clId="Web-{34E6FD16-3E8F-9811-61E6-3D10A34BDB41}" dt="2024-12-11T23:19:52.531" v="294" actId="1076"/>
        <pc:sldMkLst>
          <pc:docMk/>
          <pc:sldMk cId="2286922849" sldId="294"/>
        </pc:sldMkLst>
        <pc:spChg chg="mod">
          <ac:chgData name="Harrison Fagan" userId="S::hafa9887@colorado.edu::38b21641-2869-4c35-8503-c7747007bd84" providerId="AD" clId="Web-{34E6FD16-3E8F-9811-61E6-3D10A34BDB41}" dt="2024-12-11T23:09:29.651" v="150" actId="1076"/>
          <ac:spMkLst>
            <pc:docMk/>
            <pc:sldMk cId="2286922849" sldId="294"/>
            <ac:spMk id="2" creationId="{47621EE9-406D-1708-1369-2B0A3174D823}"/>
          </ac:spMkLst>
        </pc:spChg>
        <pc:spChg chg="del">
          <ac:chgData name="Harrison Fagan" userId="S::hafa9887@colorado.edu::38b21641-2869-4c35-8503-c7747007bd84" providerId="AD" clId="Web-{34E6FD16-3E8F-9811-61E6-3D10A34BDB41}" dt="2024-12-11T23:09:23.119" v="149"/>
          <ac:spMkLst>
            <pc:docMk/>
            <pc:sldMk cId="2286922849" sldId="294"/>
            <ac:spMk id="3" creationId="{75DD3D49-AC57-3376-0ACB-DD1178E61D0C}"/>
          </ac:spMkLst>
        </pc:spChg>
        <pc:spChg chg="add mod">
          <ac:chgData name="Harrison Fagan" userId="S::hafa9887@colorado.edu::38b21641-2869-4c35-8503-c7747007bd84" providerId="AD" clId="Web-{34E6FD16-3E8F-9811-61E6-3D10A34BDB41}" dt="2024-12-11T23:17:53.449" v="245" actId="20577"/>
          <ac:spMkLst>
            <pc:docMk/>
            <pc:sldMk cId="2286922849" sldId="294"/>
            <ac:spMk id="4" creationId="{AD4ABF09-B65D-F781-0E8B-64375C4743D2}"/>
          </ac:spMkLst>
        </pc:spChg>
        <pc:spChg chg="add del mod">
          <ac:chgData name="Harrison Fagan" userId="S::hafa9887@colorado.edu::38b21641-2869-4c35-8503-c7747007bd84" providerId="AD" clId="Web-{34E6FD16-3E8F-9811-61E6-3D10A34BDB41}" dt="2024-12-11T23:17:48.870" v="234"/>
          <ac:spMkLst>
            <pc:docMk/>
            <pc:sldMk cId="2286922849" sldId="294"/>
            <ac:spMk id="5" creationId="{8C2850B8-5A3C-619B-DB90-35BC3C4CCED1}"/>
          </ac:spMkLst>
        </pc:spChg>
        <pc:spChg chg="add mod">
          <ac:chgData name="Harrison Fagan" userId="S::hafa9887@colorado.edu::38b21641-2869-4c35-8503-c7747007bd84" providerId="AD" clId="Web-{34E6FD16-3E8F-9811-61E6-3D10A34BDB41}" dt="2024-12-11T23:16:17.664" v="198" actId="20577"/>
          <ac:spMkLst>
            <pc:docMk/>
            <pc:sldMk cId="2286922849" sldId="294"/>
            <ac:spMk id="30" creationId="{5CA48D6B-12FD-CFEB-8C1A-327E3296B482}"/>
          </ac:spMkLst>
        </pc:spChg>
        <pc:spChg chg="add mod">
          <ac:chgData name="Harrison Fagan" userId="S::hafa9887@colorado.edu::38b21641-2869-4c35-8503-c7747007bd84" providerId="AD" clId="Web-{34E6FD16-3E8F-9811-61E6-3D10A34BDB41}" dt="2024-12-11T23:16:47.978" v="200" actId="1076"/>
          <ac:spMkLst>
            <pc:docMk/>
            <pc:sldMk cId="2286922849" sldId="294"/>
            <ac:spMk id="31" creationId="{6F9BA71F-1DC1-DF0B-16A8-65395681AF25}"/>
          </ac:spMkLst>
        </pc:spChg>
        <pc:spChg chg="add del">
          <ac:chgData name="Harrison Fagan" userId="S::hafa9887@colorado.edu::38b21641-2869-4c35-8503-c7747007bd84" providerId="AD" clId="Web-{34E6FD16-3E8F-9811-61E6-3D10A34BDB41}" dt="2024-12-11T23:17:05.041" v="202"/>
          <ac:spMkLst>
            <pc:docMk/>
            <pc:sldMk cId="2286922849" sldId="294"/>
            <ac:spMk id="32" creationId="{05345501-C1A4-B138-33B6-D6A2C181DDE9}"/>
          </ac:spMkLst>
        </pc:spChg>
        <pc:spChg chg="add mod">
          <ac:chgData name="Harrison Fagan" userId="S::hafa9887@colorado.edu::38b21641-2869-4c35-8503-c7747007bd84" providerId="AD" clId="Web-{34E6FD16-3E8F-9811-61E6-3D10A34BDB41}" dt="2024-12-11T23:18:11.355" v="247" actId="1076"/>
          <ac:spMkLst>
            <pc:docMk/>
            <pc:sldMk cId="2286922849" sldId="294"/>
            <ac:spMk id="33" creationId="{1A57110D-90FD-0C38-6DC0-98A3D070CE99}"/>
          </ac:spMkLst>
        </pc:spChg>
        <pc:spChg chg="add mod">
          <ac:chgData name="Harrison Fagan" userId="S::hafa9887@colorado.edu::38b21641-2869-4c35-8503-c7747007bd84" providerId="AD" clId="Web-{34E6FD16-3E8F-9811-61E6-3D10A34BDB41}" dt="2024-12-11T23:17:57.355" v="246" actId="1076"/>
          <ac:spMkLst>
            <pc:docMk/>
            <pc:sldMk cId="2286922849" sldId="294"/>
            <ac:spMk id="34" creationId="{AB09852E-D328-4F0A-46D7-E17877259071}"/>
          </ac:spMkLst>
        </pc:spChg>
        <pc:spChg chg="add del">
          <ac:chgData name="Harrison Fagan" userId="S::hafa9887@colorado.edu::38b21641-2869-4c35-8503-c7747007bd84" providerId="AD" clId="Web-{34E6FD16-3E8F-9811-61E6-3D10A34BDB41}" dt="2024-12-11T23:18:23.700" v="249"/>
          <ac:spMkLst>
            <pc:docMk/>
            <pc:sldMk cId="2286922849" sldId="294"/>
            <ac:spMk id="35" creationId="{BBA39518-E03A-21DD-5A92-C35CCCA45CC7}"/>
          </ac:spMkLst>
        </pc:spChg>
        <pc:spChg chg="add mod">
          <ac:chgData name="Harrison Fagan" userId="S::hafa9887@colorado.edu::38b21641-2869-4c35-8503-c7747007bd84" providerId="AD" clId="Web-{34E6FD16-3E8F-9811-61E6-3D10A34BDB41}" dt="2024-12-11T23:18:49.607" v="256" actId="1076"/>
          <ac:spMkLst>
            <pc:docMk/>
            <pc:sldMk cId="2286922849" sldId="294"/>
            <ac:spMk id="36" creationId="{A7E3DA98-BBBC-4553-00D0-5C0B1BBB9C14}"/>
          </ac:spMkLst>
        </pc:spChg>
        <pc:spChg chg="add mod">
          <ac:chgData name="Harrison Fagan" userId="S::hafa9887@colorado.edu::38b21641-2869-4c35-8503-c7747007bd84" providerId="AD" clId="Web-{34E6FD16-3E8F-9811-61E6-3D10A34BDB41}" dt="2024-12-11T23:19:04.482" v="271" actId="20577"/>
          <ac:spMkLst>
            <pc:docMk/>
            <pc:sldMk cId="2286922849" sldId="294"/>
            <ac:spMk id="37" creationId="{7C85CB1C-3B04-59BF-22FB-FC27DE346985}"/>
          </ac:spMkLst>
        </pc:spChg>
        <pc:spChg chg="add mod">
          <ac:chgData name="Harrison Fagan" userId="S::hafa9887@colorado.edu::38b21641-2869-4c35-8503-c7747007bd84" providerId="AD" clId="Web-{34E6FD16-3E8F-9811-61E6-3D10A34BDB41}" dt="2024-12-11T23:19:14.264" v="273" actId="1076"/>
          <ac:spMkLst>
            <pc:docMk/>
            <pc:sldMk cId="2286922849" sldId="294"/>
            <ac:spMk id="38" creationId="{30458213-2FCD-2668-2F3C-D6FA6A62180F}"/>
          </ac:spMkLst>
        </pc:spChg>
        <pc:spChg chg="add del">
          <ac:chgData name="Harrison Fagan" userId="S::hafa9887@colorado.edu::38b21641-2869-4c35-8503-c7747007bd84" providerId="AD" clId="Web-{34E6FD16-3E8F-9811-61E6-3D10A34BDB41}" dt="2024-12-11T23:19:23.577" v="275"/>
          <ac:spMkLst>
            <pc:docMk/>
            <pc:sldMk cId="2286922849" sldId="294"/>
            <ac:spMk id="39" creationId="{B4BE8D29-7336-2F3A-6998-A852C3889156}"/>
          </ac:spMkLst>
        </pc:spChg>
        <pc:spChg chg="add mod">
          <ac:chgData name="Harrison Fagan" userId="S::hafa9887@colorado.edu::38b21641-2869-4c35-8503-c7747007bd84" providerId="AD" clId="Web-{34E6FD16-3E8F-9811-61E6-3D10A34BDB41}" dt="2024-12-11T23:19:52.531" v="294" actId="1076"/>
          <ac:spMkLst>
            <pc:docMk/>
            <pc:sldMk cId="2286922849" sldId="294"/>
            <ac:spMk id="40" creationId="{0BEA872E-87F6-8815-154B-BA41301EA859}"/>
          </ac:spMkLst>
        </pc:spChg>
        <pc:graphicFrameChg chg="add del">
          <ac:chgData name="Harrison Fagan" userId="S::hafa9887@colorado.edu::38b21641-2869-4c35-8503-c7747007bd84" providerId="AD" clId="Web-{34E6FD16-3E8F-9811-61E6-3D10A34BDB41}" dt="2024-12-11T23:15:16.240" v="181"/>
          <ac:graphicFrameMkLst>
            <pc:docMk/>
            <pc:sldMk cId="2286922849" sldId="294"/>
            <ac:graphicFrameMk id="7" creationId="{05B11231-01BA-E86B-6191-27DF859A53BA}"/>
          </ac:graphicFrameMkLst>
        </pc:graphicFrameChg>
        <pc:graphicFrameChg chg="add del">
          <ac:chgData name="Harrison Fagan" userId="S::hafa9887@colorado.edu::38b21641-2869-4c35-8503-c7747007bd84" providerId="AD" clId="Web-{34E6FD16-3E8F-9811-61E6-3D10A34BDB41}" dt="2024-12-11T23:15:34.116" v="183"/>
          <ac:graphicFrameMkLst>
            <pc:docMk/>
            <pc:sldMk cId="2286922849" sldId="294"/>
            <ac:graphicFrameMk id="19" creationId="{B6547062-C23F-6423-EEC5-3D5B80C4443F}"/>
          </ac:graphicFrameMkLst>
        </pc:graphicFrameChg>
      </pc:sldChg>
    </pc:docChg>
  </pc:docChgLst>
  <pc:docChgLst>
    <pc:chgData name="Peter Ly" userId="S::pely4050@colorado.edu::38baa8d9-7c25-4c5d-8421-058dd390cda9" providerId="AD" clId="Web-{079897E6-395A-276F-FFA5-E7F3E1E72D8F}"/>
    <pc:docChg chg="addSld delSld modSld sldOrd">
      <pc:chgData name="Peter Ly" userId="S::pely4050@colorado.edu::38baa8d9-7c25-4c5d-8421-058dd390cda9" providerId="AD" clId="Web-{079897E6-395A-276F-FFA5-E7F3E1E72D8F}" dt="2024-12-12T19:37:25.048" v="1286" actId="20577"/>
      <pc:docMkLst>
        <pc:docMk/>
      </pc:docMkLst>
      <pc:sldChg chg="modSp">
        <pc:chgData name="Peter Ly" userId="S::pely4050@colorado.edu::38baa8d9-7c25-4c5d-8421-058dd390cda9" providerId="AD" clId="Web-{079897E6-395A-276F-FFA5-E7F3E1E72D8F}" dt="2024-12-12T18:15:00.085" v="260" actId="20577"/>
        <pc:sldMkLst>
          <pc:docMk/>
          <pc:sldMk cId="1008030623" sldId="257"/>
        </pc:sldMkLst>
        <pc:graphicFrameChg chg="modGraphic">
          <ac:chgData name="Peter Ly" userId="S::pely4050@colorado.edu::38baa8d9-7c25-4c5d-8421-058dd390cda9" providerId="AD" clId="Web-{079897E6-395A-276F-FFA5-E7F3E1E72D8F}" dt="2024-12-12T18:15:00.085" v="260" actId="20577"/>
          <ac:graphicFrameMkLst>
            <pc:docMk/>
            <pc:sldMk cId="1008030623" sldId="257"/>
            <ac:graphicFrameMk id="5" creationId="{C0EBD8E1-41DF-D181-E8BC-6EFA80434387}"/>
          </ac:graphicFrameMkLst>
        </pc:graphicFrameChg>
      </pc:sldChg>
      <pc:sldChg chg="modSp">
        <pc:chgData name="Peter Ly" userId="S::pely4050@colorado.edu::38baa8d9-7c25-4c5d-8421-058dd390cda9" providerId="AD" clId="Web-{079897E6-395A-276F-FFA5-E7F3E1E72D8F}" dt="2024-12-12T18:15:39.492" v="266" actId="20577"/>
        <pc:sldMkLst>
          <pc:docMk/>
          <pc:sldMk cId="2906313392" sldId="258"/>
        </pc:sldMkLst>
        <pc:spChg chg="mod">
          <ac:chgData name="Peter Ly" userId="S::pely4050@colorado.edu::38baa8d9-7c25-4c5d-8421-058dd390cda9" providerId="AD" clId="Web-{079897E6-395A-276F-FFA5-E7F3E1E72D8F}" dt="2024-12-12T18:15:39.492" v="266" actId="20577"/>
          <ac:spMkLst>
            <pc:docMk/>
            <pc:sldMk cId="2906313392" sldId="258"/>
            <ac:spMk id="4" creationId="{AD7ADB79-ADA6-C37E-F06C-84707D9D3322}"/>
          </ac:spMkLst>
        </pc:spChg>
      </pc:sldChg>
      <pc:sldChg chg="addSp delSp modSp ord">
        <pc:chgData name="Peter Ly" userId="S::pely4050@colorado.edu::38baa8d9-7c25-4c5d-8421-058dd390cda9" providerId="AD" clId="Web-{079897E6-395A-276F-FFA5-E7F3E1E72D8F}" dt="2024-12-12T19:37:25.048" v="1286" actId="20577"/>
        <pc:sldMkLst>
          <pc:docMk/>
          <pc:sldMk cId="3794392787" sldId="261"/>
        </pc:sldMkLst>
        <pc:spChg chg="mod">
          <ac:chgData name="Peter Ly" userId="S::pely4050@colorado.edu::38baa8d9-7c25-4c5d-8421-058dd390cda9" providerId="AD" clId="Web-{079897E6-395A-276F-FFA5-E7F3E1E72D8F}" dt="2024-12-12T19:05:21.152" v="822" actId="20577"/>
          <ac:spMkLst>
            <pc:docMk/>
            <pc:sldMk cId="3794392787" sldId="261"/>
            <ac:spMk id="2" creationId="{1063A26B-8C5B-5113-3168-1D9758C46A48}"/>
          </ac:spMkLst>
        </pc:spChg>
        <pc:spChg chg="add mod">
          <ac:chgData name="Peter Ly" userId="S::pely4050@colorado.edu::38baa8d9-7c25-4c5d-8421-058dd390cda9" providerId="AD" clId="Web-{079897E6-395A-276F-FFA5-E7F3E1E72D8F}" dt="2024-12-12T19:37:25.048" v="1286" actId="20577"/>
          <ac:spMkLst>
            <pc:docMk/>
            <pc:sldMk cId="3794392787" sldId="261"/>
            <ac:spMk id="1596" creationId="{9C308543-8B33-F02F-C112-E529DA22193B}"/>
          </ac:spMkLst>
        </pc:spChg>
        <pc:graphicFrameChg chg="del modGraphic">
          <ac:chgData name="Peter Ly" userId="S::pely4050@colorado.edu::38baa8d9-7c25-4c5d-8421-058dd390cda9" providerId="AD" clId="Web-{079897E6-395A-276F-FFA5-E7F3E1E72D8F}" dt="2024-12-12T19:07:43.483" v="985"/>
          <ac:graphicFrameMkLst>
            <pc:docMk/>
            <pc:sldMk cId="3794392787" sldId="261"/>
            <ac:graphicFrameMk id="7" creationId="{CC1EBF8F-3095-61F4-48D0-AE51314B2E76}"/>
          </ac:graphicFrameMkLst>
        </pc:graphicFrameChg>
      </pc:sldChg>
      <pc:sldChg chg="addSp delSp modSp mod ord modShow">
        <pc:chgData name="Peter Ly" userId="S::pely4050@colorado.edu::38baa8d9-7c25-4c5d-8421-058dd390cda9" providerId="AD" clId="Web-{079897E6-395A-276F-FFA5-E7F3E1E72D8F}" dt="2024-12-12T19:30:47.291" v="1284" actId="1076"/>
        <pc:sldMkLst>
          <pc:docMk/>
          <pc:sldMk cId="724685889" sldId="277"/>
        </pc:sldMkLst>
        <pc:spChg chg="mod">
          <ac:chgData name="Peter Ly" userId="S::pely4050@colorado.edu::38baa8d9-7c25-4c5d-8421-058dd390cda9" providerId="AD" clId="Web-{079897E6-395A-276F-FFA5-E7F3E1E72D8F}" dt="2024-12-12T19:01:35.023" v="766" actId="20577"/>
          <ac:spMkLst>
            <pc:docMk/>
            <pc:sldMk cId="724685889" sldId="277"/>
            <ac:spMk id="2" creationId="{9EF08D89-0764-9FBF-90DF-AC0807D8F2E3}"/>
          </ac:spMkLst>
        </pc:spChg>
        <pc:spChg chg="mod">
          <ac:chgData name="Peter Ly" userId="S::pely4050@colorado.edu::38baa8d9-7c25-4c5d-8421-058dd390cda9" providerId="AD" clId="Web-{079897E6-395A-276F-FFA5-E7F3E1E72D8F}" dt="2024-12-12T19:12:37.550" v="1237" actId="20577"/>
          <ac:spMkLst>
            <pc:docMk/>
            <pc:sldMk cId="724685889" sldId="277"/>
            <ac:spMk id="3" creationId="{B3576B7C-75E2-2587-5F1E-44F96E5A9F61}"/>
          </ac:spMkLst>
        </pc:spChg>
        <pc:spChg chg="add mod">
          <ac:chgData name="Peter Ly" userId="S::pely4050@colorado.edu::38baa8d9-7c25-4c5d-8421-058dd390cda9" providerId="AD" clId="Web-{079897E6-395A-276F-FFA5-E7F3E1E72D8F}" dt="2024-12-12T19:30:47.291" v="1284" actId="1076"/>
          <ac:spMkLst>
            <pc:docMk/>
            <pc:sldMk cId="724685889" sldId="277"/>
            <ac:spMk id="4" creationId="{A6F62AEA-48A6-EF57-65C0-C3728291F6DB}"/>
          </ac:spMkLst>
        </pc:spChg>
        <pc:spChg chg="add del">
          <ac:chgData name="Peter Ly" userId="S::pely4050@colorado.edu::38baa8d9-7c25-4c5d-8421-058dd390cda9" providerId="AD" clId="Web-{079897E6-395A-276F-FFA5-E7F3E1E72D8F}" dt="2024-12-12T19:29:41.821" v="1242"/>
          <ac:spMkLst>
            <pc:docMk/>
            <pc:sldMk cId="724685889" sldId="277"/>
            <ac:spMk id="5" creationId="{C18E2C6F-E7AC-BE43-27C5-73E3223AA73B}"/>
          </ac:spMkLst>
        </pc:spChg>
      </pc:sldChg>
      <pc:sldChg chg="modSp">
        <pc:chgData name="Peter Ly" userId="S::pely4050@colorado.edu::38baa8d9-7c25-4c5d-8421-058dd390cda9" providerId="AD" clId="Web-{079897E6-395A-276F-FFA5-E7F3E1E72D8F}" dt="2024-12-12T18:19:15.089" v="272" actId="1076"/>
        <pc:sldMkLst>
          <pc:docMk/>
          <pc:sldMk cId="2426509021" sldId="279"/>
        </pc:sldMkLst>
        <pc:spChg chg="mod">
          <ac:chgData name="Peter Ly" userId="S::pely4050@colorado.edu::38baa8d9-7c25-4c5d-8421-058dd390cda9" providerId="AD" clId="Web-{079897E6-395A-276F-FFA5-E7F3E1E72D8F}" dt="2024-12-12T18:19:15.089" v="272" actId="1076"/>
          <ac:spMkLst>
            <pc:docMk/>
            <pc:sldMk cId="2426509021" sldId="279"/>
            <ac:spMk id="2" creationId="{AA3D86A9-530C-3115-87FB-CC7FD65A4856}"/>
          </ac:spMkLst>
        </pc:spChg>
      </pc:sldChg>
      <pc:sldChg chg="modSp">
        <pc:chgData name="Peter Ly" userId="S::pely4050@colorado.edu::38baa8d9-7c25-4c5d-8421-058dd390cda9" providerId="AD" clId="Web-{079897E6-395A-276F-FFA5-E7F3E1E72D8F}" dt="2024-12-12T18:22:15.264" v="299" actId="20577"/>
        <pc:sldMkLst>
          <pc:docMk/>
          <pc:sldMk cId="1660712699" sldId="280"/>
        </pc:sldMkLst>
        <pc:spChg chg="mod">
          <ac:chgData name="Peter Ly" userId="S::pely4050@colorado.edu::38baa8d9-7c25-4c5d-8421-058dd390cda9" providerId="AD" clId="Web-{079897E6-395A-276F-FFA5-E7F3E1E72D8F}" dt="2024-12-12T18:22:15.264" v="299" actId="20577"/>
          <ac:spMkLst>
            <pc:docMk/>
            <pc:sldMk cId="1660712699" sldId="280"/>
            <ac:spMk id="3" creationId="{008B63F5-951E-6DAA-6782-A9DCB4107433}"/>
          </ac:spMkLst>
        </pc:spChg>
      </pc:sldChg>
      <pc:sldChg chg="delSp modSp">
        <pc:chgData name="Peter Ly" userId="S::pely4050@colorado.edu::38baa8d9-7c25-4c5d-8421-058dd390cda9" providerId="AD" clId="Web-{079897E6-395A-276F-FFA5-E7F3E1E72D8F}" dt="2024-12-12T18:48:51.370" v="644" actId="20577"/>
        <pc:sldMkLst>
          <pc:docMk/>
          <pc:sldMk cId="408686018" sldId="281"/>
        </pc:sldMkLst>
        <pc:spChg chg="mod">
          <ac:chgData name="Peter Ly" userId="S::pely4050@colorado.edu::38baa8d9-7c25-4c5d-8421-058dd390cda9" providerId="AD" clId="Web-{079897E6-395A-276F-FFA5-E7F3E1E72D8F}" dt="2024-12-12T18:48:51.370" v="644" actId="20577"/>
          <ac:spMkLst>
            <pc:docMk/>
            <pc:sldMk cId="408686018" sldId="281"/>
            <ac:spMk id="2" creationId="{09FEE8C2-9B8C-F98B-CA23-FFDD958103FD}"/>
          </ac:spMkLst>
        </pc:spChg>
        <pc:spChg chg="del mod">
          <ac:chgData name="Peter Ly" userId="S::pely4050@colorado.edu::38baa8d9-7c25-4c5d-8421-058dd390cda9" providerId="AD" clId="Web-{079897E6-395A-276F-FFA5-E7F3E1E72D8F}" dt="2024-12-12T18:47:33.650" v="622"/>
          <ac:spMkLst>
            <pc:docMk/>
            <pc:sldMk cId="408686018" sldId="281"/>
            <ac:spMk id="6" creationId="{E71404B8-52C0-2BD7-F195-B9C7A0A0B2DF}"/>
          </ac:spMkLst>
        </pc:spChg>
        <pc:spChg chg="mod">
          <ac:chgData name="Peter Ly" userId="S::pely4050@colorado.edu::38baa8d9-7c25-4c5d-8421-058dd390cda9" providerId="AD" clId="Web-{079897E6-395A-276F-FFA5-E7F3E1E72D8F}" dt="2024-12-12T18:48:20.182" v="636" actId="1076"/>
          <ac:spMkLst>
            <pc:docMk/>
            <pc:sldMk cId="408686018" sldId="281"/>
            <ac:spMk id="7" creationId="{A5C22566-2ED7-F7D2-0D03-047895E3EBDE}"/>
          </ac:spMkLst>
        </pc:spChg>
        <pc:spChg chg="del">
          <ac:chgData name="Peter Ly" userId="S::pely4050@colorado.edu::38baa8d9-7c25-4c5d-8421-058dd390cda9" providerId="AD" clId="Web-{079897E6-395A-276F-FFA5-E7F3E1E72D8F}" dt="2024-12-12T18:38:15.609" v="515"/>
          <ac:spMkLst>
            <pc:docMk/>
            <pc:sldMk cId="408686018" sldId="281"/>
            <ac:spMk id="10" creationId="{035571E4-394C-B38E-F0BE-0A50038B32E7}"/>
          </ac:spMkLst>
        </pc:spChg>
        <pc:spChg chg="mod">
          <ac:chgData name="Peter Ly" userId="S::pely4050@colorado.edu::38baa8d9-7c25-4c5d-8421-058dd390cda9" providerId="AD" clId="Web-{079897E6-395A-276F-FFA5-E7F3E1E72D8F}" dt="2024-12-12T18:48:20.197" v="637" actId="1076"/>
          <ac:spMkLst>
            <pc:docMk/>
            <pc:sldMk cId="408686018" sldId="281"/>
            <ac:spMk id="13" creationId="{2DC73199-D2A1-E6C6-E303-7ED41C0136A3}"/>
          </ac:spMkLst>
        </pc:spChg>
        <pc:spChg chg="mod">
          <ac:chgData name="Peter Ly" userId="S::pely4050@colorado.edu::38baa8d9-7c25-4c5d-8421-058dd390cda9" providerId="AD" clId="Web-{079897E6-395A-276F-FFA5-E7F3E1E72D8F}" dt="2024-12-12T18:48:20.197" v="638" actId="1076"/>
          <ac:spMkLst>
            <pc:docMk/>
            <pc:sldMk cId="408686018" sldId="281"/>
            <ac:spMk id="16" creationId="{1C99FC63-8656-B46D-4316-5DAD59029768}"/>
          </ac:spMkLst>
        </pc:spChg>
      </pc:sldChg>
      <pc:sldChg chg="modSp">
        <pc:chgData name="Peter Ly" userId="S::pely4050@colorado.edu::38baa8d9-7c25-4c5d-8421-058dd390cda9" providerId="AD" clId="Web-{079897E6-395A-276F-FFA5-E7F3E1E72D8F}" dt="2024-12-12T18:47:00.946" v="615" actId="20577"/>
        <pc:sldMkLst>
          <pc:docMk/>
          <pc:sldMk cId="758718623" sldId="283"/>
        </pc:sldMkLst>
        <pc:spChg chg="mod">
          <ac:chgData name="Peter Ly" userId="S::pely4050@colorado.edu::38baa8d9-7c25-4c5d-8421-058dd390cda9" providerId="AD" clId="Web-{079897E6-395A-276F-FFA5-E7F3E1E72D8F}" dt="2024-12-12T18:47:00.946" v="615" actId="20577"/>
          <ac:spMkLst>
            <pc:docMk/>
            <pc:sldMk cId="758718623" sldId="283"/>
            <ac:spMk id="2" creationId="{09FEE8C2-9B8C-F98B-CA23-FFDD958103FD}"/>
          </ac:spMkLst>
        </pc:spChg>
      </pc:sldChg>
      <pc:sldChg chg="delSp modSp">
        <pc:chgData name="Peter Ly" userId="S::pely4050@colorado.edu::38baa8d9-7c25-4c5d-8421-058dd390cda9" providerId="AD" clId="Web-{079897E6-395A-276F-FFA5-E7F3E1E72D8F}" dt="2024-12-12T18:45:21.804" v="599" actId="1076"/>
        <pc:sldMkLst>
          <pc:docMk/>
          <pc:sldMk cId="4123760264" sldId="285"/>
        </pc:sldMkLst>
        <pc:spChg chg="mod">
          <ac:chgData name="Peter Ly" userId="S::pely4050@colorado.edu::38baa8d9-7c25-4c5d-8421-058dd390cda9" providerId="AD" clId="Web-{079897E6-395A-276F-FFA5-E7F3E1E72D8F}" dt="2024-12-12T18:45:21.804" v="599" actId="1076"/>
          <ac:spMkLst>
            <pc:docMk/>
            <pc:sldMk cId="4123760264" sldId="285"/>
            <ac:spMk id="3" creationId="{6E5B4CB8-1ABF-94E0-888D-4C2D1C8AFE6E}"/>
          </ac:spMkLst>
        </pc:spChg>
        <pc:spChg chg="mod">
          <ac:chgData name="Peter Ly" userId="S::pely4050@colorado.edu::38baa8d9-7c25-4c5d-8421-058dd390cda9" providerId="AD" clId="Web-{079897E6-395A-276F-FFA5-E7F3E1E72D8F}" dt="2024-12-12T18:45:13.163" v="597" actId="1076"/>
          <ac:spMkLst>
            <pc:docMk/>
            <pc:sldMk cId="4123760264" sldId="285"/>
            <ac:spMk id="4" creationId="{A9EF82FF-F51D-A739-354D-086BE0F27FAE}"/>
          </ac:spMkLst>
        </pc:spChg>
        <pc:spChg chg="del mod">
          <ac:chgData name="Peter Ly" userId="S::pely4050@colorado.edu::38baa8d9-7c25-4c5d-8421-058dd390cda9" providerId="AD" clId="Web-{079897E6-395A-276F-FFA5-E7F3E1E72D8F}" dt="2024-12-12T18:44:39.756" v="558"/>
          <ac:spMkLst>
            <pc:docMk/>
            <pc:sldMk cId="4123760264" sldId="285"/>
            <ac:spMk id="6" creationId="{E71404B8-52C0-2BD7-F195-B9C7A0A0B2DF}"/>
          </ac:spMkLst>
        </pc:spChg>
        <pc:spChg chg="mod">
          <ac:chgData name="Peter Ly" userId="S::pely4050@colorado.edu::38baa8d9-7c25-4c5d-8421-058dd390cda9" providerId="AD" clId="Web-{079897E6-395A-276F-FFA5-E7F3E1E72D8F}" dt="2024-12-12T18:45:21.788" v="598" actId="1076"/>
          <ac:spMkLst>
            <pc:docMk/>
            <pc:sldMk cId="4123760264" sldId="285"/>
            <ac:spMk id="7" creationId="{A5C22566-2ED7-F7D2-0D03-047895E3EBDE}"/>
          </ac:spMkLst>
        </pc:spChg>
        <pc:spChg chg="mod">
          <ac:chgData name="Peter Ly" userId="S::pely4050@colorado.edu::38baa8d9-7c25-4c5d-8421-058dd390cda9" providerId="AD" clId="Web-{079897E6-395A-276F-FFA5-E7F3E1E72D8F}" dt="2024-12-12T18:45:13.085" v="590" actId="1076"/>
          <ac:spMkLst>
            <pc:docMk/>
            <pc:sldMk cId="4123760264" sldId="285"/>
            <ac:spMk id="8" creationId="{C6303F88-D528-0B11-6D97-84993985B313}"/>
          </ac:spMkLst>
        </pc:spChg>
        <pc:spChg chg="mod">
          <ac:chgData name="Peter Ly" userId="S::pely4050@colorado.edu::38baa8d9-7c25-4c5d-8421-058dd390cda9" providerId="AD" clId="Web-{079897E6-395A-276F-FFA5-E7F3E1E72D8F}" dt="2024-12-12T18:45:13.100" v="591" actId="1076"/>
          <ac:spMkLst>
            <pc:docMk/>
            <pc:sldMk cId="4123760264" sldId="285"/>
            <ac:spMk id="9" creationId="{87A53C33-D747-6855-AA65-AD196C31C609}"/>
          </ac:spMkLst>
        </pc:spChg>
        <pc:spChg chg="del">
          <ac:chgData name="Peter Ly" userId="S::pely4050@colorado.edu::38baa8d9-7c25-4c5d-8421-058dd390cda9" providerId="AD" clId="Web-{079897E6-395A-276F-FFA5-E7F3E1E72D8F}" dt="2024-12-12T18:42:17.941" v="517"/>
          <ac:spMkLst>
            <pc:docMk/>
            <pc:sldMk cId="4123760264" sldId="285"/>
            <ac:spMk id="10" creationId="{035571E4-394C-B38E-F0BE-0A50038B32E7}"/>
          </ac:spMkLst>
        </pc:spChg>
        <pc:spChg chg="mod">
          <ac:chgData name="Peter Ly" userId="S::pely4050@colorado.edu::38baa8d9-7c25-4c5d-8421-058dd390cda9" providerId="AD" clId="Web-{079897E6-395A-276F-FFA5-E7F3E1E72D8F}" dt="2024-12-12T18:45:13.116" v="592" actId="1076"/>
          <ac:spMkLst>
            <pc:docMk/>
            <pc:sldMk cId="4123760264" sldId="285"/>
            <ac:spMk id="11" creationId="{FC258E17-6673-FAFE-79D5-5D58E9B27E26}"/>
          </ac:spMkLst>
        </pc:spChg>
        <pc:spChg chg="mod">
          <ac:chgData name="Peter Ly" userId="S::pely4050@colorado.edu::38baa8d9-7c25-4c5d-8421-058dd390cda9" providerId="AD" clId="Web-{079897E6-395A-276F-FFA5-E7F3E1E72D8F}" dt="2024-12-12T18:45:13.116" v="593" actId="1076"/>
          <ac:spMkLst>
            <pc:docMk/>
            <pc:sldMk cId="4123760264" sldId="285"/>
            <ac:spMk id="12" creationId="{A34DC597-0D8A-C555-C7D1-DF470328686B}"/>
          </ac:spMkLst>
        </pc:spChg>
        <pc:spChg chg="mod">
          <ac:chgData name="Peter Ly" userId="S::pely4050@colorado.edu::38baa8d9-7c25-4c5d-8421-058dd390cda9" providerId="AD" clId="Web-{079897E6-395A-276F-FFA5-E7F3E1E72D8F}" dt="2024-12-12T18:45:13.132" v="594" actId="1076"/>
          <ac:spMkLst>
            <pc:docMk/>
            <pc:sldMk cId="4123760264" sldId="285"/>
            <ac:spMk id="17" creationId="{CBE50D01-EAD7-077C-3694-7DBA0249151C}"/>
          </ac:spMkLst>
        </pc:spChg>
        <pc:spChg chg="mod">
          <ac:chgData name="Peter Ly" userId="S::pely4050@colorado.edu::38baa8d9-7c25-4c5d-8421-058dd390cda9" providerId="AD" clId="Web-{079897E6-395A-276F-FFA5-E7F3E1E72D8F}" dt="2024-12-12T18:45:13.147" v="595" actId="1076"/>
          <ac:spMkLst>
            <pc:docMk/>
            <pc:sldMk cId="4123760264" sldId="285"/>
            <ac:spMk id="19" creationId="{F44E898C-241C-5A4B-E32B-D450FA843FED}"/>
          </ac:spMkLst>
        </pc:spChg>
      </pc:sldChg>
      <pc:sldChg chg="delSp modSp">
        <pc:chgData name="Peter Ly" userId="S::pely4050@colorado.edu::38baa8d9-7c25-4c5d-8421-058dd390cda9" providerId="AD" clId="Web-{079897E6-395A-276F-FFA5-E7F3E1E72D8F}" dt="2024-12-12T18:52:44.921" v="660" actId="1076"/>
        <pc:sldMkLst>
          <pc:docMk/>
          <pc:sldMk cId="1845265561" sldId="286"/>
        </pc:sldMkLst>
        <pc:spChg chg="mod">
          <ac:chgData name="Peter Ly" userId="S::pely4050@colorado.edu::38baa8d9-7c25-4c5d-8421-058dd390cda9" providerId="AD" clId="Web-{079897E6-395A-276F-FFA5-E7F3E1E72D8F}" dt="2024-12-12T18:51:10.106" v="656" actId="20577"/>
          <ac:spMkLst>
            <pc:docMk/>
            <pc:sldMk cId="1845265561" sldId="286"/>
            <ac:spMk id="6" creationId="{6CFAD27F-3E35-5A6F-9081-08A1212EBF1C}"/>
          </ac:spMkLst>
        </pc:spChg>
        <pc:picChg chg="mod">
          <ac:chgData name="Peter Ly" userId="S::pely4050@colorado.edu::38baa8d9-7c25-4c5d-8421-058dd390cda9" providerId="AD" clId="Web-{079897E6-395A-276F-FFA5-E7F3E1E72D8F}" dt="2024-12-12T18:52:44.921" v="660" actId="1076"/>
          <ac:picMkLst>
            <pc:docMk/>
            <pc:sldMk cId="1845265561" sldId="286"/>
            <ac:picMk id="3" creationId="{8240ED58-CF47-99E8-4144-049F0A114E4C}"/>
          </ac:picMkLst>
        </pc:picChg>
        <pc:picChg chg="del">
          <ac:chgData name="Peter Ly" userId="S::pely4050@colorado.edu::38baa8d9-7c25-4c5d-8421-058dd390cda9" providerId="AD" clId="Web-{079897E6-395A-276F-FFA5-E7F3E1E72D8F}" dt="2024-12-12T18:52:25.092" v="657"/>
          <ac:picMkLst>
            <pc:docMk/>
            <pc:sldMk cId="1845265561" sldId="286"/>
            <ac:picMk id="4" creationId="{A38F9F6F-8C98-C384-0857-E35AC5439F59}"/>
          </ac:picMkLst>
        </pc:picChg>
        <pc:picChg chg="del">
          <ac:chgData name="Peter Ly" userId="S::pely4050@colorado.edu::38baa8d9-7c25-4c5d-8421-058dd390cda9" providerId="AD" clId="Web-{079897E6-395A-276F-FFA5-E7F3E1E72D8F}" dt="2024-12-12T18:52:36.561" v="658"/>
          <ac:picMkLst>
            <pc:docMk/>
            <pc:sldMk cId="1845265561" sldId="286"/>
            <ac:picMk id="5" creationId="{5B275478-D504-A2B7-2EF4-63C051305412}"/>
          </ac:picMkLst>
        </pc:picChg>
      </pc:sldChg>
      <pc:sldChg chg="del">
        <pc:chgData name="Peter Ly" userId="S::pely4050@colorado.edu::38baa8d9-7c25-4c5d-8421-058dd390cda9" providerId="AD" clId="Web-{079897E6-395A-276F-FFA5-E7F3E1E72D8F}" dt="2024-12-12T19:01:17.257" v="761"/>
        <pc:sldMkLst>
          <pc:docMk/>
          <pc:sldMk cId="1865427804" sldId="289"/>
        </pc:sldMkLst>
      </pc:sldChg>
      <pc:sldChg chg="del">
        <pc:chgData name="Peter Ly" userId="S::pely4050@colorado.edu::38baa8d9-7c25-4c5d-8421-058dd390cda9" providerId="AD" clId="Web-{079897E6-395A-276F-FFA5-E7F3E1E72D8F}" dt="2024-12-12T19:02:08.883" v="768"/>
        <pc:sldMkLst>
          <pc:docMk/>
          <pc:sldMk cId="3622695382" sldId="290"/>
        </pc:sldMkLst>
      </pc:sldChg>
      <pc:sldChg chg="addSp modSp">
        <pc:chgData name="Peter Ly" userId="S::pely4050@colorado.edu::38baa8d9-7c25-4c5d-8421-058dd390cda9" providerId="AD" clId="Web-{079897E6-395A-276F-FFA5-E7F3E1E72D8F}" dt="2024-12-12T18:26:29.190" v="512" actId="20577"/>
        <pc:sldMkLst>
          <pc:docMk/>
          <pc:sldMk cId="3036798799" sldId="295"/>
        </pc:sldMkLst>
        <pc:spChg chg="add mod">
          <ac:chgData name="Peter Ly" userId="S::pely4050@colorado.edu::38baa8d9-7c25-4c5d-8421-058dd390cda9" providerId="AD" clId="Web-{079897E6-395A-276F-FFA5-E7F3E1E72D8F}" dt="2024-12-12T18:26:29.190" v="512" actId="20577"/>
          <ac:spMkLst>
            <pc:docMk/>
            <pc:sldMk cId="3036798799" sldId="295"/>
            <ac:spMk id="3" creationId="{2A276F90-B1CE-A515-EF66-BB89719AA894}"/>
          </ac:spMkLst>
        </pc:spChg>
        <pc:picChg chg="mod">
          <ac:chgData name="Peter Ly" userId="S::pely4050@colorado.edu::38baa8d9-7c25-4c5d-8421-058dd390cda9" providerId="AD" clId="Web-{079897E6-395A-276F-FFA5-E7F3E1E72D8F}" dt="2024-12-12T18:25:27.767" v="432" actId="1076"/>
          <ac:picMkLst>
            <pc:docMk/>
            <pc:sldMk cId="3036798799" sldId="295"/>
            <ac:picMk id="5" creationId="{74E7F456-265A-4187-BA96-9CA45AFCFCBA}"/>
          </ac:picMkLst>
        </pc:picChg>
      </pc:sldChg>
      <pc:sldChg chg="modSp">
        <pc:chgData name="Peter Ly" userId="S::pely4050@colorado.edu::38baa8d9-7c25-4c5d-8421-058dd390cda9" providerId="AD" clId="Web-{079897E6-395A-276F-FFA5-E7F3E1E72D8F}" dt="2024-12-12T18:49:23.917" v="654" actId="1076"/>
        <pc:sldMkLst>
          <pc:docMk/>
          <pc:sldMk cId="1204990421" sldId="297"/>
        </pc:sldMkLst>
        <pc:spChg chg="mod">
          <ac:chgData name="Peter Ly" userId="S::pely4050@colorado.edu::38baa8d9-7c25-4c5d-8421-058dd390cda9" providerId="AD" clId="Web-{079897E6-395A-276F-FFA5-E7F3E1E72D8F}" dt="2024-12-12T18:49:23.917" v="654" actId="1076"/>
          <ac:spMkLst>
            <pc:docMk/>
            <pc:sldMk cId="1204990421" sldId="297"/>
            <ac:spMk id="2" creationId="{09FEE8C2-9B8C-F98B-CA23-FFDD958103FD}"/>
          </ac:spMkLst>
        </pc:spChg>
      </pc:sldChg>
      <pc:sldChg chg="addSp modSp">
        <pc:chgData name="Peter Ly" userId="S::pely4050@colorado.edu::38baa8d9-7c25-4c5d-8421-058dd390cda9" providerId="AD" clId="Web-{079897E6-395A-276F-FFA5-E7F3E1E72D8F}" dt="2024-12-12T18:57:59.645" v="759" actId="1076"/>
        <pc:sldMkLst>
          <pc:docMk/>
          <pc:sldMk cId="4233079309" sldId="298"/>
        </pc:sldMkLst>
        <pc:spChg chg="mod">
          <ac:chgData name="Peter Ly" userId="S::pely4050@colorado.edu::38baa8d9-7c25-4c5d-8421-058dd390cda9" providerId="AD" clId="Web-{079897E6-395A-276F-FFA5-E7F3E1E72D8F}" dt="2024-12-12T18:55:42.658" v="674" actId="20577"/>
          <ac:spMkLst>
            <pc:docMk/>
            <pc:sldMk cId="4233079309" sldId="298"/>
            <ac:spMk id="3" creationId="{175E5FF0-3EDB-6AA2-0D5A-70B7C5EF59B0}"/>
          </ac:spMkLst>
        </pc:spChg>
        <pc:spChg chg="add mod">
          <ac:chgData name="Peter Ly" userId="S::pely4050@colorado.edu::38baa8d9-7c25-4c5d-8421-058dd390cda9" providerId="AD" clId="Web-{079897E6-395A-276F-FFA5-E7F3E1E72D8F}" dt="2024-12-12T18:57:59.645" v="759" actId="1076"/>
          <ac:spMkLst>
            <pc:docMk/>
            <pc:sldMk cId="4233079309" sldId="298"/>
            <ac:spMk id="5" creationId="{8F575CA0-7A96-0ADE-35EF-61D4317D8E7D}"/>
          </ac:spMkLst>
        </pc:spChg>
        <pc:picChg chg="mod">
          <ac:chgData name="Peter Ly" userId="S::pely4050@colorado.edu::38baa8d9-7c25-4c5d-8421-058dd390cda9" providerId="AD" clId="Web-{079897E6-395A-276F-FFA5-E7F3E1E72D8F}" dt="2024-12-12T18:56:57.222" v="700" actId="14100"/>
          <ac:picMkLst>
            <pc:docMk/>
            <pc:sldMk cId="4233079309" sldId="298"/>
            <ac:picMk id="4" creationId="{0D3C95DE-0F11-4647-89E7-93E263874B39}"/>
          </ac:picMkLst>
        </pc:picChg>
      </pc:sldChg>
      <pc:sldChg chg="addSp delSp modSp add replId">
        <pc:chgData name="Peter Ly" userId="S::pely4050@colorado.edu::38baa8d9-7c25-4c5d-8421-058dd390cda9" providerId="AD" clId="Web-{079897E6-395A-276F-FFA5-E7F3E1E72D8F}" dt="2024-12-12T18:01:46.430" v="114"/>
        <pc:sldMkLst>
          <pc:docMk/>
          <pc:sldMk cId="229117616" sldId="299"/>
        </pc:sldMkLst>
        <pc:spChg chg="mod">
          <ac:chgData name="Peter Ly" userId="S::pely4050@colorado.edu::38baa8d9-7c25-4c5d-8421-058dd390cda9" providerId="AD" clId="Web-{079897E6-395A-276F-FFA5-E7F3E1E72D8F}" dt="2024-12-12T17:59:37.897" v="107" actId="20577"/>
          <ac:spMkLst>
            <pc:docMk/>
            <pc:sldMk cId="229117616" sldId="299"/>
            <ac:spMk id="2" creationId="{E7FD56D0-313C-A60C-CEB6-AFE0B00D9EE5}"/>
          </ac:spMkLst>
        </pc:spChg>
        <pc:spChg chg="add del">
          <ac:chgData name="Peter Ly" userId="S::pely4050@colorado.edu::38baa8d9-7c25-4c5d-8421-058dd390cda9" providerId="AD" clId="Web-{079897E6-395A-276F-FFA5-E7F3E1E72D8F}" dt="2024-12-12T18:01:46.430" v="114"/>
          <ac:spMkLst>
            <pc:docMk/>
            <pc:sldMk cId="229117616" sldId="299"/>
            <ac:spMk id="61" creationId="{1DB043B4-68C6-45B9-82AC-A5800EADB8DB}"/>
          </ac:spMkLst>
        </pc:spChg>
        <pc:spChg chg="add del">
          <ac:chgData name="Peter Ly" userId="S::pely4050@colorado.edu::38baa8d9-7c25-4c5d-8421-058dd390cda9" providerId="AD" clId="Web-{079897E6-395A-276F-FFA5-E7F3E1E72D8F}" dt="2024-12-12T18:01:46.430" v="114"/>
          <ac:spMkLst>
            <pc:docMk/>
            <pc:sldMk cId="229117616" sldId="299"/>
            <ac:spMk id="65" creationId="{94459D96-B947-4C7F-8BCA-915F8B07C0AA}"/>
          </ac:spMkLst>
        </pc:spChg>
        <pc:spChg chg="add">
          <ac:chgData name="Peter Ly" userId="S::pely4050@colorado.edu::38baa8d9-7c25-4c5d-8421-058dd390cda9" providerId="AD" clId="Web-{079897E6-395A-276F-FFA5-E7F3E1E72D8F}" dt="2024-12-12T18:01:46.430" v="114"/>
          <ac:spMkLst>
            <pc:docMk/>
            <pc:sldMk cId="229117616" sldId="299"/>
            <ac:spMk id="67" creationId="{1DB043B4-68C6-45B9-82AC-A5800EADB8DB}"/>
          </ac:spMkLst>
        </pc:spChg>
        <pc:spChg chg="add">
          <ac:chgData name="Peter Ly" userId="S::pely4050@colorado.edu::38baa8d9-7c25-4c5d-8421-058dd390cda9" providerId="AD" clId="Web-{079897E6-395A-276F-FFA5-E7F3E1E72D8F}" dt="2024-12-12T18:01:46.430" v="114"/>
          <ac:spMkLst>
            <pc:docMk/>
            <pc:sldMk cId="229117616" sldId="299"/>
            <ac:spMk id="69" creationId="{94459D96-B947-4C7F-8BCA-915F8B07C0AA}"/>
          </ac:spMkLst>
        </pc:spChg>
        <pc:spChg chg="add del">
          <ac:chgData name="Peter Ly" userId="S::pely4050@colorado.edu::38baa8d9-7c25-4c5d-8421-058dd390cda9" providerId="AD" clId="Web-{079897E6-395A-276F-FFA5-E7F3E1E72D8F}" dt="2024-12-12T18:01:35.962" v="113"/>
          <ac:spMkLst>
            <pc:docMk/>
            <pc:sldMk cId="229117616" sldId="299"/>
            <ac:spMk id="70" creationId="{1DB043B4-68C6-45B9-82AC-A5800EADB8DB}"/>
          </ac:spMkLst>
        </pc:spChg>
        <pc:spChg chg="add del">
          <ac:chgData name="Peter Ly" userId="S::pely4050@colorado.edu::38baa8d9-7c25-4c5d-8421-058dd390cda9" providerId="AD" clId="Web-{079897E6-395A-276F-FFA5-E7F3E1E72D8F}" dt="2024-12-12T18:01:35.962" v="113"/>
          <ac:spMkLst>
            <pc:docMk/>
            <pc:sldMk cId="229117616" sldId="299"/>
            <ac:spMk id="76" creationId="{94459D96-B947-4C7F-8BCA-915F8B07C0AA}"/>
          </ac:spMkLst>
        </pc:spChg>
        <pc:grpChg chg="add del">
          <ac:chgData name="Peter Ly" userId="S::pely4050@colorado.edu::38baa8d9-7c25-4c5d-8421-058dd390cda9" providerId="AD" clId="Web-{079897E6-395A-276F-FFA5-E7F3E1E72D8F}" dt="2024-12-12T18:01:46.430" v="114"/>
          <ac:grpSpMkLst>
            <pc:docMk/>
            <pc:sldMk cId="229117616" sldId="299"/>
            <ac:grpSpMk id="62" creationId="{73840CF4-F848-4FE0-AEA6-C9E806911B9E}"/>
          </ac:grpSpMkLst>
        </pc:grpChg>
        <pc:grpChg chg="add">
          <ac:chgData name="Peter Ly" userId="S::pely4050@colorado.edu::38baa8d9-7c25-4c5d-8421-058dd390cda9" providerId="AD" clId="Web-{079897E6-395A-276F-FFA5-E7F3E1E72D8F}" dt="2024-12-12T18:01:46.430" v="114"/>
          <ac:grpSpMkLst>
            <pc:docMk/>
            <pc:sldMk cId="229117616" sldId="299"/>
            <ac:grpSpMk id="68" creationId="{73840CF4-F848-4FE0-AEA6-C9E806911B9E}"/>
          </ac:grpSpMkLst>
        </pc:grpChg>
        <pc:grpChg chg="add del">
          <ac:chgData name="Peter Ly" userId="S::pely4050@colorado.edu::38baa8d9-7c25-4c5d-8421-058dd390cda9" providerId="AD" clId="Web-{079897E6-395A-276F-FFA5-E7F3E1E72D8F}" dt="2024-12-12T18:01:35.962" v="113"/>
          <ac:grpSpMkLst>
            <pc:docMk/>
            <pc:sldMk cId="229117616" sldId="299"/>
            <ac:grpSpMk id="72" creationId="{73840CF4-F848-4FE0-AEA6-C9E806911B9E}"/>
          </ac:grpSpMkLst>
        </pc:grpChg>
        <pc:picChg chg="add mod">
          <ac:chgData name="Peter Ly" userId="S::pely4050@colorado.edu::38baa8d9-7c25-4c5d-8421-058dd390cda9" providerId="AD" clId="Web-{079897E6-395A-276F-FFA5-E7F3E1E72D8F}" dt="2024-12-12T18:01:46.430" v="114"/>
          <ac:picMkLst>
            <pc:docMk/>
            <pc:sldMk cId="229117616" sldId="299"/>
            <ac:picMk id="3" creationId="{C9E25546-727E-8AEF-DE2B-51FA52523FBC}"/>
          </ac:picMkLst>
        </pc:picChg>
        <pc:picChg chg="del">
          <ac:chgData name="Peter Ly" userId="S::pely4050@colorado.edu::38baa8d9-7c25-4c5d-8421-058dd390cda9" providerId="AD" clId="Web-{079897E6-395A-276F-FFA5-E7F3E1E72D8F}" dt="2024-12-12T18:00:05.241" v="109"/>
          <ac:picMkLst>
            <pc:docMk/>
            <pc:sldMk cId="229117616" sldId="299"/>
            <ac:picMk id="6" creationId="{2825779A-CE4D-DB23-B372-F5239168E59C}"/>
          </ac:picMkLst>
        </pc:picChg>
      </pc:sldChg>
      <pc:sldChg chg="new del">
        <pc:chgData name="Peter Ly" userId="S::pely4050@colorado.edu::38baa8d9-7c25-4c5d-8421-058dd390cda9" providerId="AD" clId="Web-{079897E6-395A-276F-FFA5-E7F3E1E72D8F}" dt="2024-12-12T17:59:24.631" v="94"/>
        <pc:sldMkLst>
          <pc:docMk/>
          <pc:sldMk cId="2722183379" sldId="299"/>
        </pc:sldMkLst>
      </pc:sldChg>
      <pc:sldChg chg="new del">
        <pc:chgData name="Peter Ly" userId="S::pely4050@colorado.edu::38baa8d9-7c25-4c5d-8421-058dd390cda9" providerId="AD" clId="Web-{079897E6-395A-276F-FFA5-E7F3E1E72D8F}" dt="2024-12-12T19:29:23.321" v="1239"/>
        <pc:sldMkLst>
          <pc:docMk/>
          <pc:sldMk cId="96101073" sldId="300"/>
        </pc:sldMkLst>
      </pc:sldChg>
      <pc:sldChg chg="new del">
        <pc:chgData name="Peter Ly" userId="S::pely4050@colorado.edu::38baa8d9-7c25-4c5d-8421-058dd390cda9" providerId="AD" clId="Web-{079897E6-395A-276F-FFA5-E7F3E1E72D8F}" dt="2024-12-12T18:01:34.399" v="112"/>
        <pc:sldMkLst>
          <pc:docMk/>
          <pc:sldMk cId="4085176349" sldId="300"/>
        </pc:sldMkLst>
      </pc:sldChg>
    </pc:docChg>
  </pc:docChgLst>
  <pc:docChgLst>
    <pc:chgData name="Andrew Connell" userId="S::anco2818@colorado.edu::0d3ce6dd-c6ef-4568-b882-20b061640cb1" providerId="AD" clId="Web-{2A6B80FE-AC63-7AED-0D15-BE91A6C95EC8}"/>
    <pc:docChg chg="modSld">
      <pc:chgData name="Andrew Connell" userId="S::anco2818@colorado.edu::0d3ce6dd-c6ef-4568-b882-20b061640cb1" providerId="AD" clId="Web-{2A6B80FE-AC63-7AED-0D15-BE91A6C95EC8}" dt="2024-11-12T20:54:28.295" v="1" actId="1076"/>
      <pc:docMkLst>
        <pc:docMk/>
      </pc:docMkLst>
      <pc:sldChg chg="modSp">
        <pc:chgData name="Andrew Connell" userId="S::anco2818@colorado.edu::0d3ce6dd-c6ef-4568-b882-20b061640cb1" providerId="AD" clId="Web-{2A6B80FE-AC63-7AED-0D15-BE91A6C95EC8}" dt="2024-11-12T20:54:28.295" v="1" actId="1076"/>
        <pc:sldMkLst>
          <pc:docMk/>
          <pc:sldMk cId="3794392787" sldId="261"/>
        </pc:sldMkLst>
        <pc:graphicFrameChg chg="mod">
          <ac:chgData name="Andrew Connell" userId="S::anco2818@colorado.edu::0d3ce6dd-c6ef-4568-b882-20b061640cb1" providerId="AD" clId="Web-{2A6B80FE-AC63-7AED-0D15-BE91A6C95EC8}" dt="2024-11-12T20:54:28.295" v="1" actId="1076"/>
          <ac:graphicFrameMkLst>
            <pc:docMk/>
            <pc:sldMk cId="3794392787" sldId="261"/>
            <ac:graphicFrameMk id="7" creationId="{CC1EBF8F-3095-61F4-48D0-AE51314B2E76}"/>
          </ac:graphicFrameMkLst>
        </pc:graphicFrameChg>
      </pc:sldChg>
    </pc:docChg>
  </pc:docChgLst>
  <pc:docChgLst>
    <pc:chgData name="Harrison Fagan" userId="S::hafa9887@colorado.edu::38b21641-2869-4c35-8503-c7747007bd84" providerId="AD" clId="Web-{14945CFD-5B55-A924-6487-47B41A66761B}"/>
    <pc:docChg chg="modSld">
      <pc:chgData name="Harrison Fagan" userId="S::hafa9887@colorado.edu::38b21641-2869-4c35-8503-c7747007bd84" providerId="AD" clId="Web-{14945CFD-5B55-A924-6487-47B41A66761B}" dt="2024-11-12T20:53:47.781" v="397" actId="20577"/>
      <pc:docMkLst>
        <pc:docMk/>
      </pc:docMkLst>
      <pc:sldChg chg="modSp modNotes">
        <pc:chgData name="Harrison Fagan" userId="S::hafa9887@colorado.edu::38b21641-2869-4c35-8503-c7747007bd84" providerId="AD" clId="Web-{14945CFD-5B55-A924-6487-47B41A66761B}" dt="2024-11-12T20:53:47.781" v="397" actId="20577"/>
        <pc:sldMkLst>
          <pc:docMk/>
          <pc:sldMk cId="3940210816" sldId="264"/>
        </pc:sldMkLst>
      </pc:sldChg>
      <pc:sldChg chg="modSp">
        <pc:chgData name="Harrison Fagan" userId="S::hafa9887@colorado.edu::38b21641-2869-4c35-8503-c7747007bd84" providerId="AD" clId="Web-{14945CFD-5B55-A924-6487-47B41A66761B}" dt="2024-11-12T20:53:26.202" v="363" actId="20577"/>
        <pc:sldMkLst>
          <pc:docMk/>
          <pc:sldMk cId="1227893183" sldId="267"/>
        </pc:sldMkLst>
      </pc:sldChg>
      <pc:sldChg chg="modSp">
        <pc:chgData name="Harrison Fagan" userId="S::hafa9887@colorado.edu::38b21641-2869-4c35-8503-c7747007bd84" providerId="AD" clId="Web-{14945CFD-5B55-A924-6487-47B41A66761B}" dt="2024-11-12T19:48:01.125" v="9" actId="20577"/>
        <pc:sldMkLst>
          <pc:docMk/>
          <pc:sldMk cId="1885186742" sldId="268"/>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CC6A7B-26DD-4CAB-9A3E-4999A7D0474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BA187A4-247B-4382-8F97-8E7E99B658AD}">
      <dgm:prSet/>
      <dgm:spPr/>
      <dgm:t>
        <a:bodyPr/>
        <a:lstStyle/>
        <a:p>
          <a:pPr>
            <a:lnSpc>
              <a:spcPct val="100000"/>
            </a:lnSpc>
            <a:defRPr b="1"/>
          </a:pPr>
          <a:r>
            <a:rPr lang="en-US" b="1" i="0" baseline="0"/>
            <a:t>Focus</a:t>
          </a:r>
          <a:endParaRPr lang="en-US" b="0"/>
        </a:p>
      </dgm:t>
    </dgm:pt>
    <dgm:pt modelId="{22D18985-00B4-4307-978C-A40BC7A42DCC}" type="parTrans" cxnId="{59076073-640E-44B4-9488-04D760002BBE}">
      <dgm:prSet/>
      <dgm:spPr/>
      <dgm:t>
        <a:bodyPr/>
        <a:lstStyle/>
        <a:p>
          <a:endParaRPr lang="en-US"/>
        </a:p>
      </dgm:t>
    </dgm:pt>
    <dgm:pt modelId="{8B8AD4C8-71E3-4A76-9ADD-8541C9ECE586}" type="sibTrans" cxnId="{59076073-640E-44B4-9488-04D760002BBE}">
      <dgm:prSet/>
      <dgm:spPr/>
      <dgm:t>
        <a:bodyPr/>
        <a:lstStyle/>
        <a:p>
          <a:endParaRPr lang="en-US"/>
        </a:p>
      </dgm:t>
    </dgm:pt>
    <dgm:pt modelId="{CFF5DA45-4719-47FB-80EB-6EE58486ADD5}">
      <dgm:prSet/>
      <dgm:spPr/>
      <dgm:t>
        <a:bodyPr/>
        <a:lstStyle/>
        <a:p>
          <a:pPr>
            <a:lnSpc>
              <a:spcPct val="100000"/>
            </a:lnSpc>
          </a:pPr>
          <a:r>
            <a:rPr lang="en-US" b="0" i="0" baseline="0"/>
            <a:t>Data mining and analysis</a:t>
          </a:r>
          <a:r>
            <a:rPr lang="en-US" b="0" i="0" baseline="0">
              <a:latin typeface="Sitka Heading"/>
            </a:rPr>
            <a:t> using</a:t>
          </a:r>
          <a:r>
            <a:rPr lang="en-US" b="0" i="0" baseline="0"/>
            <a:t> </a:t>
          </a:r>
          <a:r>
            <a:rPr lang="en-US" b="0" i="0" baseline="0">
              <a:latin typeface="Sitka Heading"/>
            </a:rPr>
            <a:t>SEC</a:t>
          </a:r>
          <a:r>
            <a:rPr lang="en-US" b="0" i="0" baseline="0"/>
            <a:t> reports</a:t>
          </a:r>
          <a:r>
            <a:rPr lang="en-US" b="0" i="0" baseline="0">
              <a:latin typeface="Sitka Heading"/>
            </a:rPr>
            <a:t> and </a:t>
          </a:r>
          <a:r>
            <a:rPr lang="en-US" b="0" i="0" baseline="0"/>
            <a:t>stock market </a:t>
          </a:r>
          <a:r>
            <a:rPr lang="en-US" b="0" i="0" baseline="0">
              <a:latin typeface="Sitka Heading"/>
            </a:rPr>
            <a:t>trends</a:t>
          </a:r>
          <a:r>
            <a:rPr lang="en-US" b="0" i="0" baseline="0"/>
            <a:t> of the company</a:t>
          </a:r>
          <a:endParaRPr lang="en-US" b="0" i="0" baseline="0">
            <a:latin typeface="Sitka Heading"/>
          </a:endParaRPr>
        </a:p>
      </dgm:t>
    </dgm:pt>
    <dgm:pt modelId="{EE8A47E4-7CD1-4A2C-9B98-B7E40EFB5FDB}" type="parTrans" cxnId="{721E803F-FBCD-492A-8394-D91734652281}">
      <dgm:prSet/>
      <dgm:spPr/>
      <dgm:t>
        <a:bodyPr/>
        <a:lstStyle/>
        <a:p>
          <a:endParaRPr lang="en-US"/>
        </a:p>
      </dgm:t>
    </dgm:pt>
    <dgm:pt modelId="{242F51EE-CD17-42DA-894A-68684D1A3A49}" type="sibTrans" cxnId="{721E803F-FBCD-492A-8394-D91734652281}">
      <dgm:prSet/>
      <dgm:spPr/>
      <dgm:t>
        <a:bodyPr/>
        <a:lstStyle/>
        <a:p>
          <a:endParaRPr lang="en-US"/>
        </a:p>
      </dgm:t>
    </dgm:pt>
    <dgm:pt modelId="{374E48E8-854E-4640-B099-632459F6D82E}">
      <dgm:prSet/>
      <dgm:spPr/>
      <dgm:t>
        <a:bodyPr/>
        <a:lstStyle/>
        <a:p>
          <a:pPr>
            <a:lnSpc>
              <a:spcPct val="100000"/>
            </a:lnSpc>
            <a:defRPr b="1"/>
          </a:pPr>
          <a:r>
            <a:rPr lang="en-US" b="1" i="0" baseline="0"/>
            <a:t>Key technologies</a:t>
          </a:r>
          <a:endParaRPr lang="en-US" b="0"/>
        </a:p>
      </dgm:t>
    </dgm:pt>
    <dgm:pt modelId="{DB003CA9-1CF4-4093-937A-FE3F7073D50F}" type="parTrans" cxnId="{2BC570A5-B942-4AE3-BBD6-CE96F0CE6A53}">
      <dgm:prSet/>
      <dgm:spPr/>
      <dgm:t>
        <a:bodyPr/>
        <a:lstStyle/>
        <a:p>
          <a:endParaRPr lang="en-US"/>
        </a:p>
      </dgm:t>
    </dgm:pt>
    <dgm:pt modelId="{30A8B577-3357-4F42-B0F8-224474D8BABB}" type="sibTrans" cxnId="{2BC570A5-B942-4AE3-BBD6-CE96F0CE6A53}">
      <dgm:prSet/>
      <dgm:spPr/>
      <dgm:t>
        <a:bodyPr/>
        <a:lstStyle/>
        <a:p>
          <a:endParaRPr lang="en-US"/>
        </a:p>
      </dgm:t>
    </dgm:pt>
    <dgm:pt modelId="{72B4AF0F-E448-446A-B6FF-DFCB04AB31E3}">
      <dgm:prSet/>
      <dgm:spPr/>
      <dgm:t>
        <a:bodyPr/>
        <a:lstStyle/>
        <a:p>
          <a:pPr rtl="0">
            <a:lnSpc>
              <a:spcPct val="100000"/>
            </a:lnSpc>
          </a:pPr>
          <a:r>
            <a:rPr lang="en-US" b="0" i="0" baseline="0"/>
            <a:t>Natural Language Processing (NLP</a:t>
          </a:r>
          <a:r>
            <a:rPr lang="en-US" b="0" i="0" baseline="0">
              <a:latin typeface="Sitka Heading"/>
            </a:rPr>
            <a:t>),</a:t>
          </a:r>
          <a:r>
            <a:rPr lang="en-US" b="0" i="0" baseline="0"/>
            <a:t> </a:t>
          </a:r>
          <a:r>
            <a:rPr lang="en-US" b="0" i="0" baseline="0">
              <a:latin typeface="Sitka Heading"/>
            </a:rPr>
            <a:t> Machine Learning, </a:t>
          </a:r>
          <a:r>
            <a:rPr lang="en-US" b="0" i="0" baseline="0"/>
            <a:t>and Statistical Analysis</a:t>
          </a:r>
          <a:endParaRPr lang="en-US" b="0"/>
        </a:p>
      </dgm:t>
    </dgm:pt>
    <dgm:pt modelId="{6550E0CE-842C-4DED-85D6-EAE179FE9833}" type="parTrans" cxnId="{BCC9696F-1375-486C-B61B-C0104244D731}">
      <dgm:prSet/>
      <dgm:spPr/>
      <dgm:t>
        <a:bodyPr/>
        <a:lstStyle/>
        <a:p>
          <a:endParaRPr lang="en-US"/>
        </a:p>
      </dgm:t>
    </dgm:pt>
    <dgm:pt modelId="{07A4BFEA-0463-403B-9AB8-D9D14036AC31}" type="sibTrans" cxnId="{BCC9696F-1375-486C-B61B-C0104244D731}">
      <dgm:prSet/>
      <dgm:spPr/>
      <dgm:t>
        <a:bodyPr/>
        <a:lstStyle/>
        <a:p>
          <a:endParaRPr lang="en-US"/>
        </a:p>
      </dgm:t>
    </dgm:pt>
    <dgm:pt modelId="{6BA88685-85E5-40D3-8540-EFF95C28B11A}">
      <dgm:prSet/>
      <dgm:spPr/>
      <dgm:t>
        <a:bodyPr/>
        <a:lstStyle/>
        <a:p>
          <a:pPr>
            <a:lnSpc>
              <a:spcPct val="100000"/>
            </a:lnSpc>
            <a:defRPr b="1"/>
          </a:pPr>
          <a:r>
            <a:rPr lang="en-US" b="1" i="0" baseline="0"/>
            <a:t>Objective</a:t>
          </a:r>
          <a:endParaRPr lang="en-US"/>
        </a:p>
      </dgm:t>
    </dgm:pt>
    <dgm:pt modelId="{41E82FA2-27B1-447D-8158-73867DC317C9}" type="parTrans" cxnId="{1766E426-8052-4864-A559-0A0E506DA253}">
      <dgm:prSet/>
      <dgm:spPr/>
      <dgm:t>
        <a:bodyPr/>
        <a:lstStyle/>
        <a:p>
          <a:endParaRPr lang="en-US"/>
        </a:p>
      </dgm:t>
    </dgm:pt>
    <dgm:pt modelId="{696A3FD1-D319-4E32-9C06-180331964718}" type="sibTrans" cxnId="{1766E426-8052-4864-A559-0A0E506DA253}">
      <dgm:prSet/>
      <dgm:spPr/>
      <dgm:t>
        <a:bodyPr/>
        <a:lstStyle/>
        <a:p>
          <a:endParaRPr lang="en-US"/>
        </a:p>
      </dgm:t>
    </dgm:pt>
    <dgm:pt modelId="{18F3FEE1-EEDC-46A4-8CFC-2BD3E9832142}">
      <dgm:prSet/>
      <dgm:spPr/>
      <dgm:t>
        <a:bodyPr/>
        <a:lstStyle/>
        <a:p>
          <a:pPr rtl="0">
            <a:lnSpc>
              <a:spcPct val="100000"/>
            </a:lnSpc>
          </a:pPr>
          <a:r>
            <a:rPr lang="en-US" b="0" i="0" baseline="0"/>
            <a:t>Analyze</a:t>
          </a:r>
          <a:r>
            <a:rPr lang="en-US" b="0" i="0" baseline="0">
              <a:latin typeface="Sitka Heading"/>
            </a:rPr>
            <a:t> </a:t>
          </a:r>
          <a:r>
            <a:rPr lang="en-US">
              <a:latin typeface="Sitka Heading"/>
            </a:rPr>
            <a:t>company decisions, hidden partnerships, and stock prices </a:t>
          </a:r>
          <a:endParaRPr lang="en-US"/>
        </a:p>
      </dgm:t>
    </dgm:pt>
    <dgm:pt modelId="{05090EB6-8647-49F6-8387-86679DD84C3C}" type="parTrans" cxnId="{4059F2A9-6CA7-45E7-9105-D2229CEC627D}">
      <dgm:prSet/>
      <dgm:spPr/>
      <dgm:t>
        <a:bodyPr/>
        <a:lstStyle/>
        <a:p>
          <a:endParaRPr lang="en-US"/>
        </a:p>
      </dgm:t>
    </dgm:pt>
    <dgm:pt modelId="{F862FDC0-C052-4604-A086-A4BBDEAA3C12}" type="sibTrans" cxnId="{4059F2A9-6CA7-45E7-9105-D2229CEC627D}">
      <dgm:prSet/>
      <dgm:spPr/>
      <dgm:t>
        <a:bodyPr/>
        <a:lstStyle/>
        <a:p>
          <a:endParaRPr lang="en-US"/>
        </a:p>
      </dgm:t>
    </dgm:pt>
    <dgm:pt modelId="{7C31C654-C8F3-4ABA-B94C-C5D22A1397C1}" type="pres">
      <dgm:prSet presAssocID="{9CCC6A7B-26DD-4CAB-9A3E-4999A7D04741}" presName="root" presStyleCnt="0">
        <dgm:presLayoutVars>
          <dgm:dir/>
          <dgm:resizeHandles val="exact"/>
        </dgm:presLayoutVars>
      </dgm:prSet>
      <dgm:spPr/>
    </dgm:pt>
    <dgm:pt modelId="{A08DA6D8-8678-4420-9779-94F15ECD4042}" type="pres">
      <dgm:prSet presAssocID="{CBA187A4-247B-4382-8F97-8E7E99B658AD}" presName="compNode" presStyleCnt="0"/>
      <dgm:spPr/>
    </dgm:pt>
    <dgm:pt modelId="{858DEA16-5EC9-426F-B69A-C2541B46763B}" type="pres">
      <dgm:prSet presAssocID="{CBA187A4-247B-4382-8F97-8E7E99B658A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C6A3259C-1819-4666-99FC-8D05A90E7A82}" type="pres">
      <dgm:prSet presAssocID="{CBA187A4-247B-4382-8F97-8E7E99B658AD}" presName="iconSpace" presStyleCnt="0"/>
      <dgm:spPr/>
    </dgm:pt>
    <dgm:pt modelId="{194170C6-E040-4151-A3CD-BC9DB10CE38C}" type="pres">
      <dgm:prSet presAssocID="{CBA187A4-247B-4382-8F97-8E7E99B658AD}" presName="parTx" presStyleLbl="revTx" presStyleIdx="0" presStyleCnt="6">
        <dgm:presLayoutVars>
          <dgm:chMax val="0"/>
          <dgm:chPref val="0"/>
        </dgm:presLayoutVars>
      </dgm:prSet>
      <dgm:spPr/>
    </dgm:pt>
    <dgm:pt modelId="{850156E5-0810-42BC-ACFE-75D60F64EDA7}" type="pres">
      <dgm:prSet presAssocID="{CBA187A4-247B-4382-8F97-8E7E99B658AD}" presName="txSpace" presStyleCnt="0"/>
      <dgm:spPr/>
    </dgm:pt>
    <dgm:pt modelId="{E07AED7C-7D3F-4A39-BE8B-25F9F9013CFD}" type="pres">
      <dgm:prSet presAssocID="{CBA187A4-247B-4382-8F97-8E7E99B658AD}" presName="desTx" presStyleLbl="revTx" presStyleIdx="1" presStyleCnt="6">
        <dgm:presLayoutVars/>
      </dgm:prSet>
      <dgm:spPr/>
    </dgm:pt>
    <dgm:pt modelId="{911186AF-5547-4FA1-B63C-DC1123BA289D}" type="pres">
      <dgm:prSet presAssocID="{8B8AD4C8-71E3-4A76-9ADD-8541C9ECE586}" presName="sibTrans" presStyleCnt="0"/>
      <dgm:spPr/>
    </dgm:pt>
    <dgm:pt modelId="{E867D06E-0653-40F3-A985-2F689DB759D2}" type="pres">
      <dgm:prSet presAssocID="{374E48E8-854E-4640-B099-632459F6D82E}" presName="compNode" presStyleCnt="0"/>
      <dgm:spPr/>
    </dgm:pt>
    <dgm:pt modelId="{8D4AB56B-0D04-4A45-ABF9-4C9B7E3558C5}" type="pres">
      <dgm:prSet presAssocID="{374E48E8-854E-4640-B099-632459F6D82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C26985B-C47E-4701-B160-51397EE1574F}" type="pres">
      <dgm:prSet presAssocID="{374E48E8-854E-4640-B099-632459F6D82E}" presName="iconSpace" presStyleCnt="0"/>
      <dgm:spPr/>
    </dgm:pt>
    <dgm:pt modelId="{397D80C5-056F-4F03-8D36-8DA488C9D70F}" type="pres">
      <dgm:prSet presAssocID="{374E48E8-854E-4640-B099-632459F6D82E}" presName="parTx" presStyleLbl="revTx" presStyleIdx="2" presStyleCnt="6">
        <dgm:presLayoutVars>
          <dgm:chMax val="0"/>
          <dgm:chPref val="0"/>
        </dgm:presLayoutVars>
      </dgm:prSet>
      <dgm:spPr/>
    </dgm:pt>
    <dgm:pt modelId="{2D00C94F-EE31-42CB-8C56-BD5ACC2D339B}" type="pres">
      <dgm:prSet presAssocID="{374E48E8-854E-4640-B099-632459F6D82E}" presName="txSpace" presStyleCnt="0"/>
      <dgm:spPr/>
    </dgm:pt>
    <dgm:pt modelId="{904B5229-0092-4C8A-AE37-5B7A352E4435}" type="pres">
      <dgm:prSet presAssocID="{374E48E8-854E-4640-B099-632459F6D82E}" presName="desTx" presStyleLbl="revTx" presStyleIdx="3" presStyleCnt="6">
        <dgm:presLayoutVars/>
      </dgm:prSet>
      <dgm:spPr/>
    </dgm:pt>
    <dgm:pt modelId="{85FA1049-CCC3-4DAF-B8C6-06A2BB50696F}" type="pres">
      <dgm:prSet presAssocID="{30A8B577-3357-4F42-B0F8-224474D8BABB}" presName="sibTrans" presStyleCnt="0"/>
      <dgm:spPr/>
    </dgm:pt>
    <dgm:pt modelId="{0E251163-2DFB-49DE-829A-F0B531CDC097}" type="pres">
      <dgm:prSet presAssocID="{6BA88685-85E5-40D3-8540-EFF95C28B11A}" presName="compNode" presStyleCnt="0"/>
      <dgm:spPr/>
    </dgm:pt>
    <dgm:pt modelId="{4AF972FB-1588-469B-A2C7-38051D74F8FD}" type="pres">
      <dgm:prSet presAssocID="{6BA88685-85E5-40D3-8540-EFF95C28B1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968EB26D-F31D-47BF-9F69-8FC15F68E122}" type="pres">
      <dgm:prSet presAssocID="{6BA88685-85E5-40D3-8540-EFF95C28B11A}" presName="iconSpace" presStyleCnt="0"/>
      <dgm:spPr/>
    </dgm:pt>
    <dgm:pt modelId="{74136609-025F-4AD8-A67E-5D07E8C3D5F2}" type="pres">
      <dgm:prSet presAssocID="{6BA88685-85E5-40D3-8540-EFF95C28B11A}" presName="parTx" presStyleLbl="revTx" presStyleIdx="4" presStyleCnt="6">
        <dgm:presLayoutVars>
          <dgm:chMax val="0"/>
          <dgm:chPref val="0"/>
        </dgm:presLayoutVars>
      </dgm:prSet>
      <dgm:spPr/>
    </dgm:pt>
    <dgm:pt modelId="{55A6C656-BAB1-40E0-9659-AF30428EF4B2}" type="pres">
      <dgm:prSet presAssocID="{6BA88685-85E5-40D3-8540-EFF95C28B11A}" presName="txSpace" presStyleCnt="0"/>
      <dgm:spPr/>
    </dgm:pt>
    <dgm:pt modelId="{FCCAF1A9-DE65-442A-A2AC-9DBD52B1EC10}" type="pres">
      <dgm:prSet presAssocID="{6BA88685-85E5-40D3-8540-EFF95C28B11A}" presName="desTx" presStyleLbl="revTx" presStyleIdx="5" presStyleCnt="6">
        <dgm:presLayoutVars/>
      </dgm:prSet>
      <dgm:spPr/>
    </dgm:pt>
  </dgm:ptLst>
  <dgm:cxnLst>
    <dgm:cxn modelId="{82B43E25-885A-4DA4-9B15-2553D2241BA4}" type="presOf" srcId="{18F3FEE1-EEDC-46A4-8CFC-2BD3E9832142}" destId="{FCCAF1A9-DE65-442A-A2AC-9DBD52B1EC10}" srcOrd="0" destOrd="0" presId="urn:microsoft.com/office/officeart/2018/5/layout/CenteredIconLabelDescriptionList"/>
    <dgm:cxn modelId="{5FCE1226-7FA8-44B0-9F69-7E64B2AA13FB}" type="presOf" srcId="{CFF5DA45-4719-47FB-80EB-6EE58486ADD5}" destId="{E07AED7C-7D3F-4A39-BE8B-25F9F9013CFD}" srcOrd="0" destOrd="0" presId="urn:microsoft.com/office/officeart/2018/5/layout/CenteredIconLabelDescriptionList"/>
    <dgm:cxn modelId="{1766E426-8052-4864-A559-0A0E506DA253}" srcId="{9CCC6A7B-26DD-4CAB-9A3E-4999A7D04741}" destId="{6BA88685-85E5-40D3-8540-EFF95C28B11A}" srcOrd="2" destOrd="0" parTransId="{41E82FA2-27B1-447D-8158-73867DC317C9}" sibTransId="{696A3FD1-D319-4E32-9C06-180331964718}"/>
    <dgm:cxn modelId="{9ECD8E2E-20FE-4491-9B4C-E253DD0C3683}" type="presOf" srcId="{72B4AF0F-E448-446A-B6FF-DFCB04AB31E3}" destId="{904B5229-0092-4C8A-AE37-5B7A352E4435}" srcOrd="0" destOrd="0" presId="urn:microsoft.com/office/officeart/2018/5/layout/CenteredIconLabelDescriptionList"/>
    <dgm:cxn modelId="{721E803F-FBCD-492A-8394-D91734652281}" srcId="{CBA187A4-247B-4382-8F97-8E7E99B658AD}" destId="{CFF5DA45-4719-47FB-80EB-6EE58486ADD5}" srcOrd="0" destOrd="0" parTransId="{EE8A47E4-7CD1-4A2C-9B98-B7E40EFB5FDB}" sibTransId="{242F51EE-CD17-42DA-894A-68684D1A3A49}"/>
    <dgm:cxn modelId="{BCC9696F-1375-486C-B61B-C0104244D731}" srcId="{374E48E8-854E-4640-B099-632459F6D82E}" destId="{72B4AF0F-E448-446A-B6FF-DFCB04AB31E3}" srcOrd="0" destOrd="0" parTransId="{6550E0CE-842C-4DED-85D6-EAE179FE9833}" sibTransId="{07A4BFEA-0463-403B-9AB8-D9D14036AC31}"/>
    <dgm:cxn modelId="{59076073-640E-44B4-9488-04D760002BBE}" srcId="{9CCC6A7B-26DD-4CAB-9A3E-4999A7D04741}" destId="{CBA187A4-247B-4382-8F97-8E7E99B658AD}" srcOrd="0" destOrd="0" parTransId="{22D18985-00B4-4307-978C-A40BC7A42DCC}" sibTransId="{8B8AD4C8-71E3-4A76-9ADD-8541C9ECE586}"/>
    <dgm:cxn modelId="{33CDD353-D63D-41A2-AF58-E71F27DFC6AF}" type="presOf" srcId="{CBA187A4-247B-4382-8F97-8E7E99B658AD}" destId="{194170C6-E040-4151-A3CD-BC9DB10CE38C}" srcOrd="0" destOrd="0" presId="urn:microsoft.com/office/officeart/2018/5/layout/CenteredIconLabelDescriptionList"/>
    <dgm:cxn modelId="{2BC570A5-B942-4AE3-BBD6-CE96F0CE6A53}" srcId="{9CCC6A7B-26DD-4CAB-9A3E-4999A7D04741}" destId="{374E48E8-854E-4640-B099-632459F6D82E}" srcOrd="1" destOrd="0" parTransId="{DB003CA9-1CF4-4093-937A-FE3F7073D50F}" sibTransId="{30A8B577-3357-4F42-B0F8-224474D8BABB}"/>
    <dgm:cxn modelId="{4059F2A9-6CA7-45E7-9105-D2229CEC627D}" srcId="{6BA88685-85E5-40D3-8540-EFF95C28B11A}" destId="{18F3FEE1-EEDC-46A4-8CFC-2BD3E9832142}" srcOrd="0" destOrd="0" parTransId="{05090EB6-8647-49F6-8387-86679DD84C3C}" sibTransId="{F862FDC0-C052-4604-A086-A4BBDEAA3C12}"/>
    <dgm:cxn modelId="{DC09E0B5-086A-47F9-9D0F-ABB548F921DD}" type="presOf" srcId="{6BA88685-85E5-40D3-8540-EFF95C28B11A}" destId="{74136609-025F-4AD8-A67E-5D07E8C3D5F2}" srcOrd="0" destOrd="0" presId="urn:microsoft.com/office/officeart/2018/5/layout/CenteredIconLabelDescriptionList"/>
    <dgm:cxn modelId="{727A0ECD-7064-425B-BD8B-84265B0550D0}" type="presOf" srcId="{9CCC6A7B-26DD-4CAB-9A3E-4999A7D04741}" destId="{7C31C654-C8F3-4ABA-B94C-C5D22A1397C1}" srcOrd="0" destOrd="0" presId="urn:microsoft.com/office/officeart/2018/5/layout/CenteredIconLabelDescriptionList"/>
    <dgm:cxn modelId="{26EF2FF0-5C35-4FC6-AE1E-463A301FF587}" type="presOf" srcId="{374E48E8-854E-4640-B099-632459F6D82E}" destId="{397D80C5-056F-4F03-8D36-8DA488C9D70F}" srcOrd="0" destOrd="0" presId="urn:microsoft.com/office/officeart/2018/5/layout/CenteredIconLabelDescriptionList"/>
    <dgm:cxn modelId="{07707083-8D25-4352-A840-3BEF5146517F}" type="presParOf" srcId="{7C31C654-C8F3-4ABA-B94C-C5D22A1397C1}" destId="{A08DA6D8-8678-4420-9779-94F15ECD4042}" srcOrd="0" destOrd="0" presId="urn:microsoft.com/office/officeart/2018/5/layout/CenteredIconLabelDescriptionList"/>
    <dgm:cxn modelId="{A8388451-33C6-4DE0-85CA-FD9419CD497B}" type="presParOf" srcId="{A08DA6D8-8678-4420-9779-94F15ECD4042}" destId="{858DEA16-5EC9-426F-B69A-C2541B46763B}" srcOrd="0" destOrd="0" presId="urn:microsoft.com/office/officeart/2018/5/layout/CenteredIconLabelDescriptionList"/>
    <dgm:cxn modelId="{862AB979-871B-47F7-9CDB-C6FFB5EC494E}" type="presParOf" srcId="{A08DA6D8-8678-4420-9779-94F15ECD4042}" destId="{C6A3259C-1819-4666-99FC-8D05A90E7A82}" srcOrd="1" destOrd="0" presId="urn:microsoft.com/office/officeart/2018/5/layout/CenteredIconLabelDescriptionList"/>
    <dgm:cxn modelId="{3FB6CBAA-8B12-475B-BEC9-80A7B09E5124}" type="presParOf" srcId="{A08DA6D8-8678-4420-9779-94F15ECD4042}" destId="{194170C6-E040-4151-A3CD-BC9DB10CE38C}" srcOrd="2" destOrd="0" presId="urn:microsoft.com/office/officeart/2018/5/layout/CenteredIconLabelDescriptionList"/>
    <dgm:cxn modelId="{EF8D2615-0F83-432D-A010-D058BE25EE64}" type="presParOf" srcId="{A08DA6D8-8678-4420-9779-94F15ECD4042}" destId="{850156E5-0810-42BC-ACFE-75D60F64EDA7}" srcOrd="3" destOrd="0" presId="urn:microsoft.com/office/officeart/2018/5/layout/CenteredIconLabelDescriptionList"/>
    <dgm:cxn modelId="{E7C9D424-2506-447D-98CF-766691FCB7A1}" type="presParOf" srcId="{A08DA6D8-8678-4420-9779-94F15ECD4042}" destId="{E07AED7C-7D3F-4A39-BE8B-25F9F9013CFD}" srcOrd="4" destOrd="0" presId="urn:microsoft.com/office/officeart/2018/5/layout/CenteredIconLabelDescriptionList"/>
    <dgm:cxn modelId="{ABD8C93A-E1C1-483D-86C5-AE16B8759EE4}" type="presParOf" srcId="{7C31C654-C8F3-4ABA-B94C-C5D22A1397C1}" destId="{911186AF-5547-4FA1-B63C-DC1123BA289D}" srcOrd="1" destOrd="0" presId="urn:microsoft.com/office/officeart/2018/5/layout/CenteredIconLabelDescriptionList"/>
    <dgm:cxn modelId="{A3A58B30-BD91-46D8-9227-DD4EDE33CD4E}" type="presParOf" srcId="{7C31C654-C8F3-4ABA-B94C-C5D22A1397C1}" destId="{E867D06E-0653-40F3-A985-2F689DB759D2}" srcOrd="2" destOrd="0" presId="urn:microsoft.com/office/officeart/2018/5/layout/CenteredIconLabelDescriptionList"/>
    <dgm:cxn modelId="{C5278F83-6616-44C2-A82C-CAFA79589FE2}" type="presParOf" srcId="{E867D06E-0653-40F3-A985-2F689DB759D2}" destId="{8D4AB56B-0D04-4A45-ABF9-4C9B7E3558C5}" srcOrd="0" destOrd="0" presId="urn:microsoft.com/office/officeart/2018/5/layout/CenteredIconLabelDescriptionList"/>
    <dgm:cxn modelId="{EDF98870-618F-47BA-9448-F9F1C15E5762}" type="presParOf" srcId="{E867D06E-0653-40F3-A985-2F689DB759D2}" destId="{8C26985B-C47E-4701-B160-51397EE1574F}" srcOrd="1" destOrd="0" presId="urn:microsoft.com/office/officeart/2018/5/layout/CenteredIconLabelDescriptionList"/>
    <dgm:cxn modelId="{78097775-96C9-4443-A680-7721FB85E5F3}" type="presParOf" srcId="{E867D06E-0653-40F3-A985-2F689DB759D2}" destId="{397D80C5-056F-4F03-8D36-8DA488C9D70F}" srcOrd="2" destOrd="0" presId="urn:microsoft.com/office/officeart/2018/5/layout/CenteredIconLabelDescriptionList"/>
    <dgm:cxn modelId="{D0A68231-8654-4EE3-A9E9-145172476018}" type="presParOf" srcId="{E867D06E-0653-40F3-A985-2F689DB759D2}" destId="{2D00C94F-EE31-42CB-8C56-BD5ACC2D339B}" srcOrd="3" destOrd="0" presId="urn:microsoft.com/office/officeart/2018/5/layout/CenteredIconLabelDescriptionList"/>
    <dgm:cxn modelId="{B64520E8-FD4F-416F-8B2A-06DF22F7A9E5}" type="presParOf" srcId="{E867D06E-0653-40F3-A985-2F689DB759D2}" destId="{904B5229-0092-4C8A-AE37-5B7A352E4435}" srcOrd="4" destOrd="0" presId="urn:microsoft.com/office/officeart/2018/5/layout/CenteredIconLabelDescriptionList"/>
    <dgm:cxn modelId="{C06CB8E4-ED86-4E36-93F1-E088E315FF62}" type="presParOf" srcId="{7C31C654-C8F3-4ABA-B94C-C5D22A1397C1}" destId="{85FA1049-CCC3-4DAF-B8C6-06A2BB50696F}" srcOrd="3" destOrd="0" presId="urn:microsoft.com/office/officeart/2018/5/layout/CenteredIconLabelDescriptionList"/>
    <dgm:cxn modelId="{05CFAB27-B0C9-4350-A3AA-116DD5F3F68C}" type="presParOf" srcId="{7C31C654-C8F3-4ABA-B94C-C5D22A1397C1}" destId="{0E251163-2DFB-49DE-829A-F0B531CDC097}" srcOrd="4" destOrd="0" presId="urn:microsoft.com/office/officeart/2018/5/layout/CenteredIconLabelDescriptionList"/>
    <dgm:cxn modelId="{3B5E716D-B6D4-446F-9067-F2C611504C18}" type="presParOf" srcId="{0E251163-2DFB-49DE-829A-F0B531CDC097}" destId="{4AF972FB-1588-469B-A2C7-38051D74F8FD}" srcOrd="0" destOrd="0" presId="urn:microsoft.com/office/officeart/2018/5/layout/CenteredIconLabelDescriptionList"/>
    <dgm:cxn modelId="{F25978AD-9DE8-423F-A100-0A319E42212D}" type="presParOf" srcId="{0E251163-2DFB-49DE-829A-F0B531CDC097}" destId="{968EB26D-F31D-47BF-9F69-8FC15F68E122}" srcOrd="1" destOrd="0" presId="urn:microsoft.com/office/officeart/2018/5/layout/CenteredIconLabelDescriptionList"/>
    <dgm:cxn modelId="{BD7E42E5-5E07-40E3-BB3D-086FE72FE95F}" type="presParOf" srcId="{0E251163-2DFB-49DE-829A-F0B531CDC097}" destId="{74136609-025F-4AD8-A67E-5D07E8C3D5F2}" srcOrd="2" destOrd="0" presId="urn:microsoft.com/office/officeart/2018/5/layout/CenteredIconLabelDescriptionList"/>
    <dgm:cxn modelId="{C03877D4-C3CB-4A88-8691-548251AFE52A}" type="presParOf" srcId="{0E251163-2DFB-49DE-829A-F0B531CDC097}" destId="{55A6C656-BAB1-40E0-9659-AF30428EF4B2}" srcOrd="3" destOrd="0" presId="urn:microsoft.com/office/officeart/2018/5/layout/CenteredIconLabelDescriptionList"/>
    <dgm:cxn modelId="{99527FA5-0258-4DCA-AEB6-76CC3151858E}" type="presParOf" srcId="{0E251163-2DFB-49DE-829A-F0B531CDC097}" destId="{FCCAF1A9-DE65-442A-A2AC-9DBD52B1EC1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DEA16-5EC9-426F-B69A-C2541B46763B}">
      <dsp:nvSpPr>
        <dsp:cNvPr id="0" name=""/>
        <dsp:cNvSpPr/>
      </dsp:nvSpPr>
      <dsp:spPr>
        <a:xfrm>
          <a:off x="1084373" y="60632"/>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4170C6-E040-4151-A3CD-BC9DB10CE38C}">
      <dsp:nvSpPr>
        <dsp:cNvPr id="0" name=""/>
        <dsp:cNvSpPr/>
      </dsp:nvSpPr>
      <dsp:spPr>
        <a:xfrm>
          <a:off x="10485" y="1331099"/>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b="1" i="0" kern="1200" baseline="0"/>
            <a:t>Focus</a:t>
          </a:r>
          <a:endParaRPr lang="en-US" sz="3100" b="0" kern="1200"/>
        </a:p>
      </dsp:txBody>
      <dsp:txXfrm>
        <a:off x="10485" y="1331099"/>
        <a:ext cx="3304270" cy="495640"/>
      </dsp:txXfrm>
    </dsp:sp>
    <dsp:sp modelId="{E07AED7C-7D3F-4A39-BE8B-25F9F9013CFD}">
      <dsp:nvSpPr>
        <dsp:cNvPr id="0" name=""/>
        <dsp:cNvSpPr/>
      </dsp:nvSpPr>
      <dsp:spPr>
        <a:xfrm>
          <a:off x="10485" y="1879749"/>
          <a:ext cx="3304270" cy="831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baseline="0"/>
            <a:t>Data mining and analysis</a:t>
          </a:r>
          <a:r>
            <a:rPr lang="en-US" sz="1700" b="0" i="0" kern="1200" baseline="0">
              <a:latin typeface="Sitka Heading"/>
            </a:rPr>
            <a:t> using</a:t>
          </a:r>
          <a:r>
            <a:rPr lang="en-US" sz="1700" b="0" i="0" kern="1200" baseline="0"/>
            <a:t> </a:t>
          </a:r>
          <a:r>
            <a:rPr lang="en-US" sz="1700" b="0" i="0" kern="1200" baseline="0">
              <a:latin typeface="Sitka Heading"/>
            </a:rPr>
            <a:t>SEC</a:t>
          </a:r>
          <a:r>
            <a:rPr lang="en-US" sz="1700" b="0" i="0" kern="1200" baseline="0"/>
            <a:t> reports</a:t>
          </a:r>
          <a:r>
            <a:rPr lang="en-US" sz="1700" b="0" i="0" kern="1200" baseline="0">
              <a:latin typeface="Sitka Heading"/>
            </a:rPr>
            <a:t> and </a:t>
          </a:r>
          <a:r>
            <a:rPr lang="en-US" sz="1700" b="0" i="0" kern="1200" baseline="0"/>
            <a:t>stock market </a:t>
          </a:r>
          <a:r>
            <a:rPr lang="en-US" sz="1700" b="0" i="0" kern="1200" baseline="0">
              <a:latin typeface="Sitka Heading"/>
            </a:rPr>
            <a:t>trends</a:t>
          </a:r>
          <a:r>
            <a:rPr lang="en-US" sz="1700" b="0" i="0" kern="1200" baseline="0"/>
            <a:t> of the company</a:t>
          </a:r>
          <a:endParaRPr lang="en-US" sz="1700" b="0" i="0" kern="1200" baseline="0">
            <a:latin typeface="Sitka Heading"/>
          </a:endParaRPr>
        </a:p>
      </dsp:txBody>
      <dsp:txXfrm>
        <a:off x="10485" y="1879749"/>
        <a:ext cx="3304270" cy="831392"/>
      </dsp:txXfrm>
    </dsp:sp>
    <dsp:sp modelId="{8D4AB56B-0D04-4A45-ABF9-4C9B7E3558C5}">
      <dsp:nvSpPr>
        <dsp:cNvPr id="0" name=""/>
        <dsp:cNvSpPr/>
      </dsp:nvSpPr>
      <dsp:spPr>
        <a:xfrm>
          <a:off x="4966890" y="60632"/>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7D80C5-056F-4F03-8D36-8DA488C9D70F}">
      <dsp:nvSpPr>
        <dsp:cNvPr id="0" name=""/>
        <dsp:cNvSpPr/>
      </dsp:nvSpPr>
      <dsp:spPr>
        <a:xfrm>
          <a:off x="3893002" y="1331099"/>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b="1" i="0" kern="1200" baseline="0"/>
            <a:t>Key technologies</a:t>
          </a:r>
          <a:endParaRPr lang="en-US" sz="3100" b="0" kern="1200"/>
        </a:p>
      </dsp:txBody>
      <dsp:txXfrm>
        <a:off x="3893002" y="1331099"/>
        <a:ext cx="3304270" cy="495640"/>
      </dsp:txXfrm>
    </dsp:sp>
    <dsp:sp modelId="{904B5229-0092-4C8A-AE37-5B7A352E4435}">
      <dsp:nvSpPr>
        <dsp:cNvPr id="0" name=""/>
        <dsp:cNvSpPr/>
      </dsp:nvSpPr>
      <dsp:spPr>
        <a:xfrm>
          <a:off x="3893002" y="1879749"/>
          <a:ext cx="3304270" cy="831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100000"/>
            </a:lnSpc>
            <a:spcBef>
              <a:spcPct val="0"/>
            </a:spcBef>
            <a:spcAft>
              <a:spcPct val="35000"/>
            </a:spcAft>
            <a:buNone/>
          </a:pPr>
          <a:r>
            <a:rPr lang="en-US" sz="1700" b="0" i="0" kern="1200" baseline="0"/>
            <a:t>Natural Language Processing (NLP</a:t>
          </a:r>
          <a:r>
            <a:rPr lang="en-US" sz="1700" b="0" i="0" kern="1200" baseline="0">
              <a:latin typeface="Sitka Heading"/>
            </a:rPr>
            <a:t>),</a:t>
          </a:r>
          <a:r>
            <a:rPr lang="en-US" sz="1700" b="0" i="0" kern="1200" baseline="0"/>
            <a:t> </a:t>
          </a:r>
          <a:r>
            <a:rPr lang="en-US" sz="1700" b="0" i="0" kern="1200" baseline="0">
              <a:latin typeface="Sitka Heading"/>
            </a:rPr>
            <a:t> Machine Learning, </a:t>
          </a:r>
          <a:r>
            <a:rPr lang="en-US" sz="1700" b="0" i="0" kern="1200" baseline="0"/>
            <a:t>and Statistical Analysis</a:t>
          </a:r>
          <a:endParaRPr lang="en-US" sz="1700" b="0" kern="1200"/>
        </a:p>
      </dsp:txBody>
      <dsp:txXfrm>
        <a:off x="3893002" y="1879749"/>
        <a:ext cx="3304270" cy="831392"/>
      </dsp:txXfrm>
    </dsp:sp>
    <dsp:sp modelId="{4AF972FB-1588-469B-A2C7-38051D74F8FD}">
      <dsp:nvSpPr>
        <dsp:cNvPr id="0" name=""/>
        <dsp:cNvSpPr/>
      </dsp:nvSpPr>
      <dsp:spPr>
        <a:xfrm>
          <a:off x="8849408" y="60632"/>
          <a:ext cx="1156494" cy="1156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136609-025F-4AD8-A67E-5D07E8C3D5F2}">
      <dsp:nvSpPr>
        <dsp:cNvPr id="0" name=""/>
        <dsp:cNvSpPr/>
      </dsp:nvSpPr>
      <dsp:spPr>
        <a:xfrm>
          <a:off x="7775520" y="1331099"/>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b="1" i="0" kern="1200" baseline="0"/>
            <a:t>Objective</a:t>
          </a:r>
          <a:endParaRPr lang="en-US" sz="3100" kern="1200"/>
        </a:p>
      </dsp:txBody>
      <dsp:txXfrm>
        <a:off x="7775520" y="1331099"/>
        <a:ext cx="3304270" cy="495640"/>
      </dsp:txXfrm>
    </dsp:sp>
    <dsp:sp modelId="{FCCAF1A9-DE65-442A-A2AC-9DBD52B1EC10}">
      <dsp:nvSpPr>
        <dsp:cNvPr id="0" name=""/>
        <dsp:cNvSpPr/>
      </dsp:nvSpPr>
      <dsp:spPr>
        <a:xfrm>
          <a:off x="7775520" y="1879749"/>
          <a:ext cx="3304270" cy="831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100000"/>
            </a:lnSpc>
            <a:spcBef>
              <a:spcPct val="0"/>
            </a:spcBef>
            <a:spcAft>
              <a:spcPct val="35000"/>
            </a:spcAft>
            <a:buNone/>
          </a:pPr>
          <a:r>
            <a:rPr lang="en-US" sz="1700" b="0" i="0" kern="1200" baseline="0"/>
            <a:t>Analyze</a:t>
          </a:r>
          <a:r>
            <a:rPr lang="en-US" sz="1700" b="0" i="0" kern="1200" baseline="0">
              <a:latin typeface="Sitka Heading"/>
            </a:rPr>
            <a:t> </a:t>
          </a:r>
          <a:r>
            <a:rPr lang="en-US" sz="1700" kern="1200">
              <a:latin typeface="Sitka Heading"/>
            </a:rPr>
            <a:t>company decisions, hidden partnerships, and stock prices </a:t>
          </a:r>
          <a:endParaRPr lang="en-US" sz="1700" kern="1200"/>
        </a:p>
      </dsp:txBody>
      <dsp:txXfrm>
        <a:off x="7775520" y="1879749"/>
        <a:ext cx="3304270" cy="83139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3B93B-B9BE-4AC2-B78C-07D8D2940657}" type="datetimeFigureOut">
              <a:rPr lang="en-US" smtClean="0"/>
              <a:t>12/15/2024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91138-CFD7-48C8-98B9-C2B473CE7E52}" type="slidenum">
              <a:rPr lang="en-US" smtClean="0"/>
              <a:t>‹#›</a:t>
            </a:fld>
            <a:endParaRPr lang="en-US"/>
          </a:p>
        </p:txBody>
      </p:sp>
    </p:spTree>
    <p:extLst>
      <p:ext uri="{BB962C8B-B14F-4D97-AF65-F5344CB8AC3E}">
        <p14:creationId xmlns:p14="http://schemas.microsoft.com/office/powerpoint/2010/main" val="212766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[morning/afternoon], everyone! Today, I’m excited to present </a:t>
            </a:r>
            <a:r>
              <a:rPr lang="en-US" b="1"/>
              <a:t>"</a:t>
            </a:r>
            <a:r>
              <a:rPr lang="en-US" b="1" err="1"/>
              <a:t>StockLens</a:t>
            </a:r>
            <a:r>
              <a:rPr lang="en-US" b="1"/>
              <a:t>,"</a:t>
            </a:r>
            <a:r>
              <a:rPr lang="en-US"/>
              <a:t> our data mining project focused on uncovering insights from company earnings reports using Natural Language Processing (NLP) and advanced statistical analysis.</a:t>
            </a:r>
          </a:p>
          <a:p>
            <a:r>
              <a:rPr lang="en-US"/>
              <a:t>In the world of finance, companies release earnings reports each year, which can significantly impact their stock prices. Our project aims to analyze these reports to understand how specific business decisions influence stock movements. By applying NLP, we extract key insights from the language used in these reports, identifying patterns and trends that might not be immediately obvious.</a:t>
            </a:r>
          </a:p>
          <a:p>
            <a:r>
              <a:rPr lang="en-US"/>
              <a:t>But we’re not stopping there. We also investigate potential correlations between companies. By comparing their earnings reports and financial movements, we aim to detect abnormal correlations that might signal hidden partnerships or collaborations between organizations.</a:t>
            </a:r>
          </a:p>
          <a:p>
            <a:r>
              <a:rPr lang="en-US"/>
              <a:t>Our approach includes both time-series analysis and predictive modeling to give a comprehensive view of corporate behavior. With this project, we hope to shine a light on how companies shape the stock market and offer new ways to understand their interrelations.</a:t>
            </a:r>
          </a:p>
          <a:p>
            <a:endParaRPr lang="en-US"/>
          </a:p>
        </p:txBody>
      </p:sp>
      <p:sp>
        <p:nvSpPr>
          <p:cNvPr id="4" name="Slide Number Placeholder 3"/>
          <p:cNvSpPr>
            <a:spLocks noGrp="1"/>
          </p:cNvSpPr>
          <p:nvPr>
            <p:ph type="sldNum" sz="quarter" idx="5"/>
          </p:nvPr>
        </p:nvSpPr>
        <p:spPr/>
        <p:txBody>
          <a:bodyPr/>
          <a:lstStyle/>
          <a:p>
            <a:fld id="{9AB91138-CFD7-48C8-98B9-C2B473CE7E52}" type="slidenum">
              <a:rPr lang="en-US" smtClean="0"/>
              <a:t>2</a:t>
            </a:fld>
            <a:endParaRPr lang="en-US"/>
          </a:p>
        </p:txBody>
      </p:sp>
    </p:spTree>
    <p:extLst>
      <p:ext uri="{BB962C8B-B14F-4D97-AF65-F5344CB8AC3E}">
        <p14:creationId xmlns:p14="http://schemas.microsoft.com/office/powerpoint/2010/main" val="1351223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Sunday, December 15, 2024</a:t>
            </a:fld>
            <a:endParaRPr lang="en-US"/>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01880787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Sunday, December 15, 2024</a:t>
            </a:fld>
            <a:endParaRPr lang="en-US"/>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49776320"/>
      </p:ext>
    </p:extLst>
  </p:cSld>
  <p:clrMap bg1="dk1" tx1="lt1" bg2="dk2" tx2="lt2" accent1="accent1" accent2="accent2" accent3="accent3" accent4="accent4" accent5="accent5" accent6="accent6" hlink="hlink" folHlink="folHlink"/>
  <p:sldLayoutIdLst>
    <p:sldLayoutId id="2147483803" r:id="rId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pypi.org/project/yfinance/" TargetMode="External"/><Relationship Id="rId5" Type="http://schemas.openxmlformats.org/officeDocument/2006/relationships/hyperlink" Target="https://www.sec.gov/edgar/search/"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2B37F-D45F-B2E2-8108-C4298E9FDCBA}"/>
              </a:ext>
            </a:extLst>
          </p:cNvPr>
          <p:cNvSpPr>
            <a:spLocks noGrp="1"/>
          </p:cNvSpPr>
          <p:nvPr>
            <p:ph type="ctrTitle"/>
          </p:nvPr>
        </p:nvSpPr>
        <p:spPr>
          <a:xfrm>
            <a:off x="6203950" y="549275"/>
            <a:ext cx="5437187" cy="1860550"/>
          </a:xfrm>
        </p:spPr>
        <p:txBody>
          <a:bodyPr vert="horz" lIns="0" tIns="0" rIns="0" bIns="0" rtlCol="0" anchor="b" anchorCtr="0">
            <a:normAutofit fontScale="90000"/>
          </a:bodyPr>
          <a:lstStyle/>
          <a:p>
            <a:r>
              <a:rPr lang="en-US" kern="1200">
                <a:latin typeface="+mj-lt"/>
                <a:ea typeface="+mj-ea"/>
                <a:cs typeface="+mj-cs"/>
              </a:rPr>
              <a:t>	STOCK LENS</a:t>
            </a:r>
            <a:br>
              <a:rPr lang="en-US"/>
            </a:br>
            <a:r>
              <a:rPr lang="en-US"/>
              <a:t>           </a:t>
            </a:r>
            <a:r>
              <a:rPr lang="en-US" sz="2200"/>
              <a:t>~Unveiling Corporate Dynamics</a:t>
            </a:r>
            <a:endParaRPr lang="en-US" sz="2200" kern="1200"/>
          </a:p>
        </p:txBody>
      </p:sp>
      <p:sp>
        <p:nvSpPr>
          <p:cNvPr id="4" name="AutoShape 2" descr="A sleek and modern wallpaper with the title 'StockLens' at the center, designed to suggest the idea of analyzing corporate dynamics through data. The background features abstract data charts, financial graphs, and stock market symbols with futuristic digital elements like lines and nodes, hinting at correlations and connections between companies. The colors should include deep blues, silvers, and subtle greens, evoking a tech-savvy and analytical feel, with a professional, minimalist style.">
            <a:extLst>
              <a:ext uri="{FF2B5EF4-FFF2-40B4-BE49-F238E27FC236}">
                <a16:creationId xmlns:a16="http://schemas.microsoft.com/office/drawing/2014/main" id="{12AFE86D-A99E-6409-B575-2AFCFDBD56E6}"/>
              </a:ext>
            </a:extLst>
          </p:cNvPr>
          <p:cNvSpPr>
            <a:spLocks noGrp="1" noChangeAspect="1" noChangeArrowheads="1"/>
          </p:cNvSpPr>
          <p:nvPr>
            <p:ph type="subTitle" idx="1"/>
          </p:nvPr>
        </p:nvSpPr>
        <p:spPr bwMode="auto">
          <a:xfrm>
            <a:off x="6203950" y="3827610"/>
            <a:ext cx="5437187" cy="2265216"/>
          </a:xfrm>
          <a:prstGeom prst="rect">
            <a:avLst/>
          </a:prstGeom>
          <a:extLst>
            <a:ext uri="{909E8E84-426E-40DD-AFC4-6F175D3DCCD1}">
              <a14:hiddenFill xmlns:a14="http://schemas.microsoft.com/office/drawing/2010/main">
                <a:solidFill>
                  <a:srgbClr val="FFFFFF"/>
                </a:solidFill>
              </a14:hiddenFill>
            </a:ext>
          </a:extLst>
        </p:spPr>
        <p:txBody>
          <a:bodyPr vert="horz" wrap="square" lIns="0" tIns="0" rIns="0" bIns="0" numCol="1" rtlCol="0" anchor="t" anchorCtr="0" compatLnSpc="1">
            <a:prstTxWarp prst="textNoShape">
              <a:avLst/>
            </a:prstTxWarp>
            <a:normAutofit/>
          </a:bodyPr>
          <a:lstStyle/>
          <a:p>
            <a:pPr>
              <a:lnSpc>
                <a:spcPct val="90000"/>
              </a:lnSpc>
            </a:pPr>
            <a:r>
              <a:rPr lang="en-US" sz="1700" b="1">
                <a:solidFill>
                  <a:schemeClr val="tx1">
                    <a:alpha val="60000"/>
                  </a:schemeClr>
                </a:solidFill>
              </a:rPr>
              <a:t>Team members:</a:t>
            </a:r>
          </a:p>
          <a:p>
            <a:pPr marL="342900" indent="-228600">
              <a:lnSpc>
                <a:spcPct val="90000"/>
              </a:lnSpc>
              <a:buFont typeface="Arial" panose="020B0604020202020204" pitchFamily="34" charset="0"/>
              <a:buChar char="•"/>
            </a:pPr>
            <a:r>
              <a:rPr lang="en-US" sz="1700">
                <a:solidFill>
                  <a:schemeClr val="tx1">
                    <a:alpha val="60000"/>
                  </a:schemeClr>
                </a:solidFill>
              </a:rPr>
              <a:t>Peter Ly (5502)</a:t>
            </a:r>
            <a:endParaRPr lang="en-US" sz="1700">
              <a:solidFill>
                <a:schemeClr val="tx1">
                  <a:alpha val="60000"/>
                </a:schemeClr>
              </a:solidFill>
              <a:ea typeface="Source Sans Pro"/>
            </a:endParaRPr>
          </a:p>
          <a:p>
            <a:pPr marL="342900" indent="-228600">
              <a:lnSpc>
                <a:spcPct val="90000"/>
              </a:lnSpc>
              <a:buFont typeface="Arial" panose="020B0604020202020204" pitchFamily="34" charset="0"/>
              <a:buChar char="•"/>
            </a:pPr>
            <a:r>
              <a:rPr lang="en-US" sz="1700">
                <a:solidFill>
                  <a:schemeClr val="tx1">
                    <a:alpha val="60000"/>
                  </a:schemeClr>
                </a:solidFill>
              </a:rPr>
              <a:t>Vijay Kumar Poloju (5502)</a:t>
            </a:r>
            <a:endParaRPr lang="en-US" sz="1700">
              <a:solidFill>
                <a:schemeClr val="tx1">
                  <a:alpha val="60000"/>
                </a:schemeClr>
              </a:solidFill>
              <a:ea typeface="Source Sans Pro"/>
            </a:endParaRPr>
          </a:p>
          <a:p>
            <a:pPr marL="342900" indent="-228600">
              <a:lnSpc>
                <a:spcPct val="90000"/>
              </a:lnSpc>
              <a:buFont typeface="Arial" panose="020B0604020202020204" pitchFamily="34" charset="0"/>
              <a:buChar char="•"/>
            </a:pPr>
            <a:r>
              <a:rPr lang="en-US" sz="1700">
                <a:solidFill>
                  <a:schemeClr val="tx1">
                    <a:alpha val="60000"/>
                  </a:schemeClr>
                </a:solidFill>
              </a:rPr>
              <a:t>Andrew Connell (4502)</a:t>
            </a:r>
            <a:endParaRPr lang="en-US" sz="1700">
              <a:solidFill>
                <a:schemeClr val="tx1">
                  <a:alpha val="60000"/>
                </a:schemeClr>
              </a:solidFill>
              <a:ea typeface="Source Sans Pro"/>
            </a:endParaRPr>
          </a:p>
          <a:p>
            <a:pPr marL="342900" indent="-228600">
              <a:lnSpc>
                <a:spcPct val="90000"/>
              </a:lnSpc>
              <a:buFont typeface="Arial" panose="020B0604020202020204" pitchFamily="34" charset="0"/>
              <a:buChar char="•"/>
            </a:pPr>
            <a:r>
              <a:rPr lang="en-US" sz="1700">
                <a:solidFill>
                  <a:schemeClr val="tx1">
                    <a:alpha val="60000"/>
                  </a:schemeClr>
                </a:solidFill>
              </a:rPr>
              <a:t>Harrison Fagan (4502)</a:t>
            </a:r>
            <a:endParaRPr lang="en-US">
              <a:solidFill>
                <a:schemeClr val="tx1">
                  <a:alpha val="60000"/>
                </a:schemeClr>
              </a:solidFill>
            </a:endParaRPr>
          </a:p>
          <a:p>
            <a:pPr indent="-228600">
              <a:lnSpc>
                <a:spcPct val="90000"/>
              </a:lnSpc>
              <a:buFont typeface="Arial" panose="020B0604020202020204" pitchFamily="34" charset="0"/>
              <a:buChar char="•"/>
            </a:pPr>
            <a:endParaRPr lang="en-US" sz="1700">
              <a:solidFill>
                <a:schemeClr val="tx1">
                  <a:alpha val="60000"/>
                </a:schemeClr>
              </a:solidFill>
            </a:endParaRPr>
          </a:p>
        </p:txBody>
      </p:sp>
      <p:pic>
        <p:nvPicPr>
          <p:cNvPr id="10" name="Picture 9" descr="A person looking at a magnifying glass&#10;&#10;Description automatically generated">
            <a:extLst>
              <a:ext uri="{FF2B5EF4-FFF2-40B4-BE49-F238E27FC236}">
                <a16:creationId xmlns:a16="http://schemas.microsoft.com/office/drawing/2014/main" id="{55866A68-9C0B-CDA3-B171-8ADB700A43D8}"/>
              </a:ext>
            </a:extLst>
          </p:cNvPr>
          <p:cNvPicPr>
            <a:picLocks noChangeAspect="1"/>
          </p:cNvPicPr>
          <p:nvPr/>
        </p:nvPicPr>
        <p:blipFill>
          <a:blip r:embed="rId2">
            <a:extLst>
              <a:ext uri="{28A0092B-C50C-407E-A947-70E740481C1C}">
                <a14:useLocalDpi xmlns:a14="http://schemas.microsoft.com/office/drawing/2010/main" val="0"/>
              </a:ext>
            </a:extLst>
          </a:blip>
          <a:srcRect t="5671" r="1" b="4579"/>
          <a:stretch/>
        </p:blipFill>
        <p:spPr>
          <a:xfrm>
            <a:off x="550863" y="1140147"/>
            <a:ext cx="5102225" cy="4579292"/>
          </a:xfrm>
          <a:custGeom>
            <a:avLst/>
            <a:gdLst/>
            <a:ahLst/>
            <a:cxnLst/>
            <a:rect l="l" t="t" r="r" b="b"/>
            <a:pathLst>
              <a:path w="5102225" h="5761037">
                <a:moveTo>
                  <a:pt x="0" y="0"/>
                </a:moveTo>
                <a:lnTo>
                  <a:pt x="5102225" y="0"/>
                </a:lnTo>
                <a:lnTo>
                  <a:pt x="5102225" y="5761037"/>
                </a:lnTo>
                <a:lnTo>
                  <a:pt x="0" y="5761037"/>
                </a:lnTo>
                <a:close/>
              </a:path>
            </a:pathLst>
          </a:custGeom>
        </p:spPr>
      </p:pic>
      <p:sp>
        <p:nvSpPr>
          <p:cNvPr id="5" name="AutoShape 4" descr="A sleek and modern wallpaper with the title 'StockLens' at the center, designed to suggest the idea of analyzing corporate dynamics through data. The background features abstract data charts, financial graphs, and stock market symbols with futuristic digital elements like lines and nodes, hinting at correlations and connections between companies. The colors should include deep blues, silvers, and subtle greens, evoking a tech-savvy and analytical feel, with a professional, minimalist style.">
            <a:extLst>
              <a:ext uri="{FF2B5EF4-FFF2-40B4-BE49-F238E27FC236}">
                <a16:creationId xmlns:a16="http://schemas.microsoft.com/office/drawing/2014/main" id="{81FE8E32-EB9E-5792-CB83-2CB1BA688451}"/>
              </a:ext>
            </a:extLst>
          </p:cNvPr>
          <p:cNvSpPr>
            <a:spLocks noChangeAspect="1" noChangeArrowheads="1"/>
          </p:cNvSpPr>
          <p:nvPr/>
        </p:nvSpPr>
        <p:spPr bwMode="auto">
          <a:xfrm>
            <a:off x="10363200" y="10302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A sleek and modern wallpaper with the title 'StockLens' at the center, designed to suggest the idea of analyzing corporate dynamics through data. The background features abstract data charts, financial graphs, and stock market symbols with futuristic digital elements like lines and nodes, hinting at correlations and connections between companies. The colors should include deep blues, silvers, and subtle greens, evoking a tech-savvy and analytical feel, with a professional, minimalist style.">
            <a:extLst>
              <a:ext uri="{FF2B5EF4-FFF2-40B4-BE49-F238E27FC236}">
                <a16:creationId xmlns:a16="http://schemas.microsoft.com/office/drawing/2014/main" id="{1942680F-E52F-C377-28B4-29ACC9EFEAE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A20CB6F-E7B3-3592-09AA-958C1126881B}"/>
              </a:ext>
            </a:extLst>
          </p:cNvPr>
          <p:cNvSpPr txBox="1"/>
          <p:nvPr/>
        </p:nvSpPr>
        <p:spPr>
          <a:xfrm>
            <a:off x="7945120" y="6308725"/>
            <a:ext cx="4246880" cy="461665"/>
          </a:xfrm>
          <a:prstGeom prst="rect">
            <a:avLst/>
          </a:prstGeom>
          <a:noFill/>
        </p:spPr>
        <p:txBody>
          <a:bodyPr wrap="square" rtlCol="0">
            <a:spAutoFit/>
          </a:bodyPr>
          <a:lstStyle/>
          <a:p>
            <a:r>
              <a:rPr lang="en-US" sz="1200">
                <a:solidFill>
                  <a:schemeClr val="tx1">
                    <a:lumMod val="65000"/>
                  </a:schemeClr>
                </a:solidFill>
              </a:rPr>
              <a:t>Note: Some images in this presentation may be generated by artificial intelligence.</a:t>
            </a:r>
          </a:p>
        </p:txBody>
      </p:sp>
    </p:spTree>
    <p:extLst>
      <p:ext uri="{BB962C8B-B14F-4D97-AF65-F5344CB8AC3E}">
        <p14:creationId xmlns:p14="http://schemas.microsoft.com/office/powerpoint/2010/main" val="3832155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1EE9-406D-1708-1369-2B0A3174D823}"/>
              </a:ext>
            </a:extLst>
          </p:cNvPr>
          <p:cNvSpPr>
            <a:spLocks noGrp="1"/>
          </p:cNvSpPr>
          <p:nvPr>
            <p:ph type="ctrTitle"/>
          </p:nvPr>
        </p:nvSpPr>
        <p:spPr>
          <a:xfrm>
            <a:off x="875594" y="100562"/>
            <a:ext cx="10433930" cy="1614100"/>
          </a:xfrm>
        </p:spPr>
        <p:txBody>
          <a:bodyPr>
            <a:normAutofit fontScale="90000"/>
          </a:bodyPr>
          <a:lstStyle/>
          <a:p>
            <a:r>
              <a:rPr lang="en-US"/>
              <a:t>Predicting Prices with Sentiment</a:t>
            </a:r>
          </a:p>
        </p:txBody>
      </p:sp>
      <p:sp>
        <p:nvSpPr>
          <p:cNvPr id="4" name="Rectangle 3">
            <a:extLst>
              <a:ext uri="{FF2B5EF4-FFF2-40B4-BE49-F238E27FC236}">
                <a16:creationId xmlns:a16="http://schemas.microsoft.com/office/drawing/2014/main" id="{AD4ABF09-B65D-F781-0E8B-64375C4743D2}"/>
              </a:ext>
            </a:extLst>
          </p:cNvPr>
          <p:cNvSpPr/>
          <p:nvPr/>
        </p:nvSpPr>
        <p:spPr>
          <a:xfrm>
            <a:off x="3712762" y="1580444"/>
            <a:ext cx="1199444" cy="3330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Source Sans Pro"/>
              </a:rPr>
              <a:t>LSTM Block</a:t>
            </a:r>
          </a:p>
        </p:txBody>
      </p:sp>
      <p:sp>
        <p:nvSpPr>
          <p:cNvPr id="30" name="Rectangle 29">
            <a:extLst>
              <a:ext uri="{FF2B5EF4-FFF2-40B4-BE49-F238E27FC236}">
                <a16:creationId xmlns:a16="http://schemas.microsoft.com/office/drawing/2014/main" id="{5CA48D6B-12FD-CFEB-8C1A-327E3296B482}"/>
              </a:ext>
            </a:extLst>
          </p:cNvPr>
          <p:cNvSpPr/>
          <p:nvPr/>
        </p:nvSpPr>
        <p:spPr>
          <a:xfrm>
            <a:off x="1427017" y="2701636"/>
            <a:ext cx="1163781" cy="1052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Source Sans Pro"/>
              </a:rPr>
              <a:t>Stock</a:t>
            </a:r>
          </a:p>
          <a:p>
            <a:pPr algn="ctr"/>
            <a:r>
              <a:rPr lang="en-US">
                <a:ea typeface="Source Sans Pro"/>
              </a:rPr>
              <a:t>Data</a:t>
            </a:r>
          </a:p>
        </p:txBody>
      </p:sp>
      <p:sp>
        <p:nvSpPr>
          <p:cNvPr id="31" name="Arrow: Right 30">
            <a:extLst>
              <a:ext uri="{FF2B5EF4-FFF2-40B4-BE49-F238E27FC236}">
                <a16:creationId xmlns:a16="http://schemas.microsoft.com/office/drawing/2014/main" id="{6F9BA71F-1DC1-DF0B-16A8-65395681AF25}"/>
              </a:ext>
            </a:extLst>
          </p:cNvPr>
          <p:cNvSpPr/>
          <p:nvPr/>
        </p:nvSpPr>
        <p:spPr>
          <a:xfrm>
            <a:off x="2715491" y="2999509"/>
            <a:ext cx="872836" cy="4987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1A57110D-90FD-0C38-6DC0-98A3D070CE99}"/>
              </a:ext>
            </a:extLst>
          </p:cNvPr>
          <p:cNvSpPr/>
          <p:nvPr/>
        </p:nvSpPr>
        <p:spPr>
          <a:xfrm>
            <a:off x="5437908" y="2999509"/>
            <a:ext cx="872836" cy="4987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B09852E-D328-4F0A-46D7-E17877259071}"/>
              </a:ext>
            </a:extLst>
          </p:cNvPr>
          <p:cNvSpPr/>
          <p:nvPr/>
        </p:nvSpPr>
        <p:spPr>
          <a:xfrm>
            <a:off x="6712270" y="1580443"/>
            <a:ext cx="1199444" cy="3330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Source Sans Pro"/>
              </a:rPr>
              <a:t>Prediction Block</a:t>
            </a:r>
          </a:p>
        </p:txBody>
      </p:sp>
      <p:sp>
        <p:nvSpPr>
          <p:cNvPr id="36" name="Arrow: Right 35">
            <a:extLst>
              <a:ext uri="{FF2B5EF4-FFF2-40B4-BE49-F238E27FC236}">
                <a16:creationId xmlns:a16="http://schemas.microsoft.com/office/drawing/2014/main" id="{A7E3DA98-BBBC-4553-00D0-5C0B1BBB9C14}"/>
              </a:ext>
            </a:extLst>
          </p:cNvPr>
          <p:cNvSpPr/>
          <p:nvPr/>
        </p:nvSpPr>
        <p:spPr>
          <a:xfrm rot="16200000">
            <a:off x="6871853" y="5098473"/>
            <a:ext cx="872836" cy="4987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C85CB1C-3B04-59BF-22FB-FC27DE346985}"/>
              </a:ext>
            </a:extLst>
          </p:cNvPr>
          <p:cNvSpPr/>
          <p:nvPr/>
        </p:nvSpPr>
        <p:spPr>
          <a:xfrm>
            <a:off x="6712525" y="5618017"/>
            <a:ext cx="1163781" cy="1052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ea typeface="Source Sans Pro"/>
              </a:rPr>
              <a:t>Sentiment Data</a:t>
            </a:r>
          </a:p>
        </p:txBody>
      </p:sp>
      <p:sp>
        <p:nvSpPr>
          <p:cNvPr id="38" name="Arrow: Right 37">
            <a:extLst>
              <a:ext uri="{FF2B5EF4-FFF2-40B4-BE49-F238E27FC236}">
                <a16:creationId xmlns:a16="http://schemas.microsoft.com/office/drawing/2014/main" id="{30458213-2FCD-2668-2F3C-D6FA6A62180F}"/>
              </a:ext>
            </a:extLst>
          </p:cNvPr>
          <p:cNvSpPr/>
          <p:nvPr/>
        </p:nvSpPr>
        <p:spPr>
          <a:xfrm>
            <a:off x="8298871" y="2999508"/>
            <a:ext cx="872836" cy="4987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BEA872E-87F6-8815-154B-BA41301EA859}"/>
              </a:ext>
            </a:extLst>
          </p:cNvPr>
          <p:cNvSpPr/>
          <p:nvPr/>
        </p:nvSpPr>
        <p:spPr>
          <a:xfrm>
            <a:off x="9621981" y="2459182"/>
            <a:ext cx="1690253" cy="1572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Source Sans Pro"/>
              </a:rPr>
              <a:t>Next Day Prediction</a:t>
            </a:r>
            <a:endParaRPr lang="en-US"/>
          </a:p>
        </p:txBody>
      </p:sp>
    </p:spTree>
    <p:extLst>
      <p:ext uri="{BB962C8B-B14F-4D97-AF65-F5344CB8AC3E}">
        <p14:creationId xmlns:p14="http://schemas.microsoft.com/office/powerpoint/2010/main" val="2286922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graph&#10;&#10;Description automatically generated">
            <a:extLst>
              <a:ext uri="{FF2B5EF4-FFF2-40B4-BE49-F238E27FC236}">
                <a16:creationId xmlns:a16="http://schemas.microsoft.com/office/drawing/2014/main" id="{0D578E67-7943-7E96-8432-B56F924AAB20}"/>
              </a:ext>
            </a:extLst>
          </p:cNvPr>
          <p:cNvPicPr>
            <a:picLocks noChangeAspect="1"/>
          </p:cNvPicPr>
          <p:nvPr/>
        </p:nvPicPr>
        <p:blipFill>
          <a:blip r:embed="rId2"/>
          <a:stretch>
            <a:fillRect/>
          </a:stretch>
        </p:blipFill>
        <p:spPr>
          <a:xfrm>
            <a:off x="2455002" y="412045"/>
            <a:ext cx="7281996" cy="6026855"/>
          </a:xfrm>
          <a:prstGeom prst="rect">
            <a:avLst/>
          </a:prstGeom>
        </p:spPr>
      </p:pic>
    </p:spTree>
    <p:extLst>
      <p:ext uri="{BB962C8B-B14F-4D97-AF65-F5344CB8AC3E}">
        <p14:creationId xmlns:p14="http://schemas.microsoft.com/office/powerpoint/2010/main" val="318920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numbers and lines&#10;&#10;Description automatically generated">
            <a:extLst>
              <a:ext uri="{FF2B5EF4-FFF2-40B4-BE49-F238E27FC236}">
                <a16:creationId xmlns:a16="http://schemas.microsoft.com/office/drawing/2014/main" id="{E028C839-076E-44D8-861C-E5933CAE3046}"/>
              </a:ext>
            </a:extLst>
          </p:cNvPr>
          <p:cNvPicPr>
            <a:picLocks noChangeAspect="1"/>
          </p:cNvPicPr>
          <p:nvPr/>
        </p:nvPicPr>
        <p:blipFill>
          <a:blip r:embed="rId2"/>
          <a:stretch>
            <a:fillRect/>
          </a:stretch>
        </p:blipFill>
        <p:spPr>
          <a:xfrm>
            <a:off x="2271559" y="292101"/>
            <a:ext cx="7648884" cy="6273799"/>
          </a:xfrm>
          <a:prstGeom prst="rect">
            <a:avLst/>
          </a:prstGeom>
        </p:spPr>
      </p:pic>
      <p:pic>
        <p:nvPicPr>
          <p:cNvPr id="3" name="Picture 2" descr="A graph with blue and orange lines&#10;&#10;Description automatically generated">
            <a:extLst>
              <a:ext uri="{FF2B5EF4-FFF2-40B4-BE49-F238E27FC236}">
                <a16:creationId xmlns:a16="http://schemas.microsoft.com/office/drawing/2014/main" id="{3FA5DE1D-A4A5-158D-015F-0295C42FB1FF}"/>
              </a:ext>
            </a:extLst>
          </p:cNvPr>
          <p:cNvPicPr>
            <a:picLocks noChangeAspect="1"/>
          </p:cNvPicPr>
          <p:nvPr/>
        </p:nvPicPr>
        <p:blipFill>
          <a:blip r:embed="rId3"/>
          <a:stretch>
            <a:fillRect/>
          </a:stretch>
        </p:blipFill>
        <p:spPr>
          <a:xfrm>
            <a:off x="2271558" y="292101"/>
            <a:ext cx="7655940" cy="6280855"/>
          </a:xfrm>
          <a:prstGeom prst="rect">
            <a:avLst/>
          </a:prstGeom>
        </p:spPr>
      </p:pic>
    </p:spTree>
    <p:extLst>
      <p:ext uri="{BB962C8B-B14F-4D97-AF65-F5344CB8AC3E}">
        <p14:creationId xmlns:p14="http://schemas.microsoft.com/office/powerpoint/2010/main" val="1765213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E8C2-9B8C-F98B-CA23-FFDD958103FD}"/>
              </a:ext>
            </a:extLst>
          </p:cNvPr>
          <p:cNvSpPr>
            <a:spLocks noGrp="1"/>
          </p:cNvSpPr>
          <p:nvPr>
            <p:ph type="ctrTitle"/>
          </p:nvPr>
        </p:nvSpPr>
        <p:spPr>
          <a:xfrm>
            <a:off x="1232374" y="503571"/>
            <a:ext cx="9715001" cy="1203191"/>
          </a:xfrm>
        </p:spPr>
        <p:txBody>
          <a:bodyPr vert="horz" wrap="square" lIns="0" tIns="0" rIns="0" bIns="0" rtlCol="0" anchor="t" anchorCtr="0">
            <a:noAutofit/>
          </a:bodyPr>
          <a:lstStyle/>
          <a:p>
            <a:pPr algn="ctr"/>
            <a:r>
              <a:rPr lang="en-US" sz="5400"/>
              <a:t>Clustering Companies by Keywords</a:t>
            </a:r>
          </a:p>
        </p:txBody>
      </p:sp>
      <p:sp>
        <p:nvSpPr>
          <p:cNvPr id="7" name="Rectangle 6">
            <a:extLst>
              <a:ext uri="{FF2B5EF4-FFF2-40B4-BE49-F238E27FC236}">
                <a16:creationId xmlns:a16="http://schemas.microsoft.com/office/drawing/2014/main" id="{A5C22566-2ED7-F7D2-0D03-047895E3EBDE}"/>
              </a:ext>
            </a:extLst>
          </p:cNvPr>
          <p:cNvSpPr/>
          <p:nvPr/>
        </p:nvSpPr>
        <p:spPr>
          <a:xfrm>
            <a:off x="1438200" y="2322323"/>
            <a:ext cx="1344529" cy="100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Source Sans Pro"/>
              </a:rPr>
              <a:t>Company keywords</a:t>
            </a:r>
            <a:endParaRPr lang="en-US"/>
          </a:p>
        </p:txBody>
      </p:sp>
      <p:sp>
        <p:nvSpPr>
          <p:cNvPr id="8" name="Rectangle 7">
            <a:extLst>
              <a:ext uri="{FF2B5EF4-FFF2-40B4-BE49-F238E27FC236}">
                <a16:creationId xmlns:a16="http://schemas.microsoft.com/office/drawing/2014/main" id="{C6303F88-D528-0B11-6D97-84993985B313}"/>
              </a:ext>
            </a:extLst>
          </p:cNvPr>
          <p:cNvSpPr/>
          <p:nvPr/>
        </p:nvSpPr>
        <p:spPr>
          <a:xfrm>
            <a:off x="5179019" y="3189097"/>
            <a:ext cx="1474871" cy="100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Source Sans Pro"/>
              </a:rPr>
              <a:t>Clusters of companies</a:t>
            </a:r>
            <a:endParaRPr lang="en-US"/>
          </a:p>
        </p:txBody>
      </p:sp>
      <p:sp>
        <p:nvSpPr>
          <p:cNvPr id="9" name="Arrow: Right 8">
            <a:extLst>
              <a:ext uri="{FF2B5EF4-FFF2-40B4-BE49-F238E27FC236}">
                <a16:creationId xmlns:a16="http://schemas.microsoft.com/office/drawing/2014/main" id="{87A53C33-D747-6855-AA65-AD196C31C609}"/>
              </a:ext>
            </a:extLst>
          </p:cNvPr>
          <p:cNvSpPr/>
          <p:nvPr/>
        </p:nvSpPr>
        <p:spPr>
          <a:xfrm>
            <a:off x="3431030" y="3295135"/>
            <a:ext cx="1329270" cy="7975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ea typeface="Source Sans Pro"/>
              </a:rPr>
              <a:t>K-means</a:t>
            </a:r>
            <a:endParaRPr lang="en-US" sz="1400"/>
          </a:p>
        </p:txBody>
      </p:sp>
      <p:sp>
        <p:nvSpPr>
          <p:cNvPr id="11" name="Arrow: Right 10">
            <a:extLst>
              <a:ext uri="{FF2B5EF4-FFF2-40B4-BE49-F238E27FC236}">
                <a16:creationId xmlns:a16="http://schemas.microsoft.com/office/drawing/2014/main" id="{FC258E17-6673-FAFE-79D5-5D58E9B27E26}"/>
              </a:ext>
            </a:extLst>
          </p:cNvPr>
          <p:cNvSpPr/>
          <p:nvPr/>
        </p:nvSpPr>
        <p:spPr>
          <a:xfrm>
            <a:off x="7150792" y="2573239"/>
            <a:ext cx="1750375" cy="767501"/>
          </a:xfrm>
          <a:prstGeom prst="rightArrow">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a:ea typeface="Source Sans Pro"/>
              </a:rPr>
              <a:t>Silhouette score</a:t>
            </a:r>
          </a:p>
        </p:txBody>
      </p:sp>
      <p:sp>
        <p:nvSpPr>
          <p:cNvPr id="12" name="Rectangle 11">
            <a:extLst>
              <a:ext uri="{FF2B5EF4-FFF2-40B4-BE49-F238E27FC236}">
                <a16:creationId xmlns:a16="http://schemas.microsoft.com/office/drawing/2014/main" id="{A34DC597-0D8A-C555-C7D1-DF470328686B}"/>
              </a:ext>
            </a:extLst>
          </p:cNvPr>
          <p:cNvSpPr/>
          <p:nvPr/>
        </p:nvSpPr>
        <p:spPr>
          <a:xfrm>
            <a:off x="9159465" y="2457176"/>
            <a:ext cx="1474871" cy="100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Source Sans Pro"/>
              </a:rPr>
              <a:t>Good number of clusters</a:t>
            </a:r>
          </a:p>
        </p:txBody>
      </p:sp>
      <p:sp>
        <p:nvSpPr>
          <p:cNvPr id="13" name="Oval 12">
            <a:extLst>
              <a:ext uri="{FF2B5EF4-FFF2-40B4-BE49-F238E27FC236}">
                <a16:creationId xmlns:a16="http://schemas.microsoft.com/office/drawing/2014/main" id="{2DC73199-D2A1-E6C6-E303-7ED41C0136A3}"/>
              </a:ext>
            </a:extLst>
          </p:cNvPr>
          <p:cNvSpPr/>
          <p:nvPr/>
        </p:nvSpPr>
        <p:spPr>
          <a:xfrm>
            <a:off x="1027949" y="4659701"/>
            <a:ext cx="2161321" cy="87768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a:ea typeface="Source Sans Pro"/>
              </a:rPr>
              <a:t>Term frequency – Inverse document frequency</a:t>
            </a:r>
            <a:endParaRPr lang="en-US" sz="1400"/>
          </a:p>
        </p:txBody>
      </p:sp>
      <p:sp>
        <p:nvSpPr>
          <p:cNvPr id="16" name="Oval 15">
            <a:extLst>
              <a:ext uri="{FF2B5EF4-FFF2-40B4-BE49-F238E27FC236}">
                <a16:creationId xmlns:a16="http://schemas.microsoft.com/office/drawing/2014/main" id="{1C99FC63-8656-B46D-4316-5DAD59029768}"/>
              </a:ext>
            </a:extLst>
          </p:cNvPr>
          <p:cNvSpPr/>
          <p:nvPr/>
        </p:nvSpPr>
        <p:spPr>
          <a:xfrm>
            <a:off x="1027949" y="3596911"/>
            <a:ext cx="2211451" cy="877681"/>
          </a:xfrm>
          <a:prstGeom prst="ellipse">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1400">
                <a:ea typeface="Source Sans Pro"/>
              </a:rPr>
              <a:t>Word embedding </a:t>
            </a:r>
          </a:p>
        </p:txBody>
      </p:sp>
      <p:sp>
        <p:nvSpPr>
          <p:cNvPr id="17" name="Arrow: Right 16">
            <a:extLst>
              <a:ext uri="{FF2B5EF4-FFF2-40B4-BE49-F238E27FC236}">
                <a16:creationId xmlns:a16="http://schemas.microsoft.com/office/drawing/2014/main" id="{CBE50D01-EAD7-077C-3694-7DBA0249151C}"/>
              </a:ext>
            </a:extLst>
          </p:cNvPr>
          <p:cNvSpPr/>
          <p:nvPr/>
        </p:nvSpPr>
        <p:spPr>
          <a:xfrm>
            <a:off x="7150792" y="4087212"/>
            <a:ext cx="1750375" cy="767501"/>
          </a:xfrm>
          <a:prstGeom prst="rightArrow">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a:ea typeface="Source Sans Pro"/>
              </a:rPr>
              <a:t>Words close to cluster centroid</a:t>
            </a:r>
          </a:p>
        </p:txBody>
      </p:sp>
      <p:sp>
        <p:nvSpPr>
          <p:cNvPr id="19" name="Rectangle 18">
            <a:extLst>
              <a:ext uri="{FF2B5EF4-FFF2-40B4-BE49-F238E27FC236}">
                <a16:creationId xmlns:a16="http://schemas.microsoft.com/office/drawing/2014/main" id="{F44E898C-241C-5A4B-E32B-D450FA843FED}"/>
              </a:ext>
            </a:extLst>
          </p:cNvPr>
          <p:cNvSpPr/>
          <p:nvPr/>
        </p:nvSpPr>
        <p:spPr>
          <a:xfrm>
            <a:off x="9159465" y="3971149"/>
            <a:ext cx="1474871" cy="100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ea typeface="Source Sans Pro"/>
              </a:rPr>
              <a:t>Interpretations for clusters</a:t>
            </a:r>
          </a:p>
        </p:txBody>
      </p:sp>
      <p:sp>
        <p:nvSpPr>
          <p:cNvPr id="3" name="TextBox 2">
            <a:extLst>
              <a:ext uri="{FF2B5EF4-FFF2-40B4-BE49-F238E27FC236}">
                <a16:creationId xmlns:a16="http://schemas.microsoft.com/office/drawing/2014/main" id="{8C75AD17-C626-AF36-7CBC-7D559CF5CF06}"/>
              </a:ext>
            </a:extLst>
          </p:cNvPr>
          <p:cNvSpPr txBox="1"/>
          <p:nvPr/>
        </p:nvSpPr>
        <p:spPr>
          <a:xfrm>
            <a:off x="5588737" y="5763327"/>
            <a:ext cx="57724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Source Sans Pro"/>
              </a:rPr>
              <a:t>For presentation purposes, we then project the clusters into two dimensions using t-SNE</a:t>
            </a:r>
          </a:p>
        </p:txBody>
      </p:sp>
    </p:spTree>
    <p:extLst>
      <p:ext uri="{BB962C8B-B14F-4D97-AF65-F5344CB8AC3E}">
        <p14:creationId xmlns:p14="http://schemas.microsoft.com/office/powerpoint/2010/main" val="408686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E8C2-9B8C-F98B-CA23-FFDD958103FD}"/>
              </a:ext>
            </a:extLst>
          </p:cNvPr>
          <p:cNvSpPr>
            <a:spLocks noGrp="1"/>
          </p:cNvSpPr>
          <p:nvPr>
            <p:ph type="ctrTitle"/>
          </p:nvPr>
        </p:nvSpPr>
        <p:spPr>
          <a:xfrm>
            <a:off x="1232374" y="503571"/>
            <a:ext cx="9715001" cy="1203191"/>
          </a:xfrm>
        </p:spPr>
        <p:txBody>
          <a:bodyPr vert="horz" wrap="square" lIns="0" tIns="0" rIns="0" bIns="0" rtlCol="0" anchor="t" anchorCtr="0">
            <a:noAutofit/>
          </a:bodyPr>
          <a:lstStyle/>
          <a:p>
            <a:pPr algn="ctr"/>
            <a:r>
              <a:rPr lang="en-US" sz="5400"/>
              <a:t>Clustering Companies by Keywords</a:t>
            </a:r>
          </a:p>
        </p:txBody>
      </p:sp>
      <p:pic>
        <p:nvPicPr>
          <p:cNvPr id="4" name="Picture 3">
            <a:extLst>
              <a:ext uri="{FF2B5EF4-FFF2-40B4-BE49-F238E27FC236}">
                <a16:creationId xmlns:a16="http://schemas.microsoft.com/office/drawing/2014/main" id="{2E88F8B3-6196-6975-7E7D-A661DE5E5405}"/>
              </a:ext>
            </a:extLst>
          </p:cNvPr>
          <p:cNvPicPr>
            <a:picLocks noChangeAspect="1"/>
          </p:cNvPicPr>
          <p:nvPr/>
        </p:nvPicPr>
        <p:blipFill>
          <a:blip r:embed="rId2"/>
          <a:stretch>
            <a:fillRect/>
          </a:stretch>
        </p:blipFill>
        <p:spPr>
          <a:xfrm>
            <a:off x="2826666" y="1700213"/>
            <a:ext cx="6545450" cy="4915545"/>
          </a:xfrm>
          <a:prstGeom prst="rect">
            <a:avLst/>
          </a:prstGeom>
        </p:spPr>
      </p:pic>
      <p:sp>
        <p:nvSpPr>
          <p:cNvPr id="5" name="Rectangle 4">
            <a:extLst>
              <a:ext uri="{FF2B5EF4-FFF2-40B4-BE49-F238E27FC236}">
                <a16:creationId xmlns:a16="http://schemas.microsoft.com/office/drawing/2014/main" id="{6B4912BB-19DC-ADBA-D0E2-C9632A7316AF}"/>
              </a:ext>
            </a:extLst>
          </p:cNvPr>
          <p:cNvSpPr/>
          <p:nvPr/>
        </p:nvSpPr>
        <p:spPr>
          <a:xfrm>
            <a:off x="8532691" y="5807252"/>
            <a:ext cx="2417406" cy="5819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ea typeface="Source Sans Pro"/>
              </a:rPr>
              <a:t>VR, AR</a:t>
            </a:r>
            <a:endParaRPr lang="en-US" sz="1400"/>
          </a:p>
        </p:txBody>
      </p:sp>
      <p:sp>
        <p:nvSpPr>
          <p:cNvPr id="7" name="Rectangle 6">
            <a:extLst>
              <a:ext uri="{FF2B5EF4-FFF2-40B4-BE49-F238E27FC236}">
                <a16:creationId xmlns:a16="http://schemas.microsoft.com/office/drawing/2014/main" id="{7E4CA967-549C-C5D8-D6BF-0718C8D1A51C}"/>
              </a:ext>
            </a:extLst>
          </p:cNvPr>
          <p:cNvSpPr/>
          <p:nvPr/>
        </p:nvSpPr>
        <p:spPr>
          <a:xfrm>
            <a:off x="8532690" y="5035226"/>
            <a:ext cx="2417406" cy="561931"/>
          </a:xfrm>
          <a:prstGeom prst="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sz="1400">
                <a:ea typeface="Source Sans Pro"/>
              </a:rPr>
              <a:t>Integration, Virtualization</a:t>
            </a:r>
          </a:p>
        </p:txBody>
      </p:sp>
      <p:sp>
        <p:nvSpPr>
          <p:cNvPr id="9" name="Rectangle 8">
            <a:extLst>
              <a:ext uri="{FF2B5EF4-FFF2-40B4-BE49-F238E27FC236}">
                <a16:creationId xmlns:a16="http://schemas.microsoft.com/office/drawing/2014/main" id="{A486E671-1BB0-1493-FA2F-44663784AD4E}"/>
              </a:ext>
            </a:extLst>
          </p:cNvPr>
          <p:cNvSpPr/>
          <p:nvPr/>
        </p:nvSpPr>
        <p:spPr>
          <a:xfrm>
            <a:off x="8532690" y="4263199"/>
            <a:ext cx="2417406" cy="561931"/>
          </a:xfrm>
          <a:prstGeom prst="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sz="1400">
                <a:ea typeface="Source Sans Pro"/>
              </a:rPr>
              <a:t>Analytics, ML</a:t>
            </a:r>
          </a:p>
        </p:txBody>
      </p:sp>
      <p:sp>
        <p:nvSpPr>
          <p:cNvPr id="10" name="Rectangle 9">
            <a:extLst>
              <a:ext uri="{FF2B5EF4-FFF2-40B4-BE49-F238E27FC236}">
                <a16:creationId xmlns:a16="http://schemas.microsoft.com/office/drawing/2014/main" id="{FE378AEC-A7BF-E0BD-4225-5EF6AE5F6D18}"/>
              </a:ext>
            </a:extLst>
          </p:cNvPr>
          <p:cNvSpPr/>
          <p:nvPr/>
        </p:nvSpPr>
        <p:spPr>
          <a:xfrm>
            <a:off x="8532690" y="3431014"/>
            <a:ext cx="2417406" cy="561931"/>
          </a:xfrm>
          <a:prstGeom prst="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sz="1400">
                <a:ea typeface="Source Sans Pro"/>
              </a:rPr>
              <a:t>Marketing, Digital</a:t>
            </a:r>
          </a:p>
        </p:txBody>
      </p:sp>
      <p:sp>
        <p:nvSpPr>
          <p:cNvPr id="11" name="Rectangle 10">
            <a:extLst>
              <a:ext uri="{FF2B5EF4-FFF2-40B4-BE49-F238E27FC236}">
                <a16:creationId xmlns:a16="http://schemas.microsoft.com/office/drawing/2014/main" id="{A23C8605-DF72-B7D6-7BB0-96CDA4089B44}"/>
              </a:ext>
            </a:extLst>
          </p:cNvPr>
          <p:cNvSpPr/>
          <p:nvPr/>
        </p:nvSpPr>
        <p:spPr>
          <a:xfrm>
            <a:off x="8532689" y="2679040"/>
            <a:ext cx="2417406" cy="561931"/>
          </a:xfrm>
          <a:prstGeom prst="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sz="1400">
                <a:ea typeface="Source Sans Pro"/>
              </a:rPr>
              <a:t>IoT, Mobile</a:t>
            </a:r>
          </a:p>
        </p:txBody>
      </p:sp>
      <p:sp>
        <p:nvSpPr>
          <p:cNvPr id="12" name="Rectangle 11">
            <a:extLst>
              <a:ext uri="{FF2B5EF4-FFF2-40B4-BE49-F238E27FC236}">
                <a16:creationId xmlns:a16="http://schemas.microsoft.com/office/drawing/2014/main" id="{CC731DE7-6F09-72DB-3C16-CFDDBF117C00}"/>
              </a:ext>
            </a:extLst>
          </p:cNvPr>
          <p:cNvSpPr/>
          <p:nvPr/>
        </p:nvSpPr>
        <p:spPr>
          <a:xfrm>
            <a:off x="8532689" y="1907013"/>
            <a:ext cx="2417406" cy="561931"/>
          </a:xfrm>
          <a:prstGeom prst="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sz="1400">
                <a:ea typeface="Source Sans Pro"/>
              </a:rPr>
              <a:t>Platform, Enterprise</a:t>
            </a:r>
          </a:p>
        </p:txBody>
      </p:sp>
      <p:sp>
        <p:nvSpPr>
          <p:cNvPr id="3" name="Oval 2">
            <a:extLst>
              <a:ext uri="{FF2B5EF4-FFF2-40B4-BE49-F238E27FC236}">
                <a16:creationId xmlns:a16="http://schemas.microsoft.com/office/drawing/2014/main" id="{0AFA3B73-86CF-A197-7EC7-F2618B3BE01C}"/>
              </a:ext>
            </a:extLst>
          </p:cNvPr>
          <p:cNvSpPr/>
          <p:nvPr/>
        </p:nvSpPr>
        <p:spPr>
          <a:xfrm>
            <a:off x="4216665" y="3139425"/>
            <a:ext cx="571945" cy="95798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B6A48127-A388-9D15-2688-C1A7F81F44EA}"/>
              </a:ext>
            </a:extLst>
          </p:cNvPr>
          <p:cNvSpPr txBox="1"/>
          <p:nvPr/>
        </p:nvSpPr>
        <p:spPr>
          <a:xfrm>
            <a:off x="677054" y="3159587"/>
            <a:ext cx="21063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Source Sans Pro"/>
              </a:rPr>
              <a:t>NVIDIA and Intel being separated is surprising</a:t>
            </a:r>
          </a:p>
        </p:txBody>
      </p:sp>
    </p:spTree>
    <p:extLst>
      <p:ext uri="{BB962C8B-B14F-4D97-AF65-F5344CB8AC3E}">
        <p14:creationId xmlns:p14="http://schemas.microsoft.com/office/powerpoint/2010/main" val="758718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EE8C2-9B8C-F98B-CA23-FFDD958103FD}"/>
              </a:ext>
            </a:extLst>
          </p:cNvPr>
          <p:cNvSpPr>
            <a:spLocks noGrp="1"/>
          </p:cNvSpPr>
          <p:nvPr>
            <p:ph type="ctrTitle"/>
          </p:nvPr>
        </p:nvSpPr>
        <p:spPr>
          <a:xfrm>
            <a:off x="1809727" y="322239"/>
            <a:ext cx="8571684" cy="984885"/>
          </a:xfrm>
        </p:spPr>
        <p:txBody>
          <a:bodyPr wrap="square" anchor="ctr">
            <a:noAutofit/>
          </a:bodyPr>
          <a:lstStyle/>
          <a:p>
            <a:pPr>
              <a:lnSpc>
                <a:spcPct val="90000"/>
              </a:lnSpc>
            </a:pPr>
            <a:r>
              <a:rPr lang="en-US" sz="4800"/>
              <a:t>Clustering Companies by Keywords</a:t>
            </a:r>
          </a:p>
        </p:txBody>
      </p:sp>
      <p:pic>
        <p:nvPicPr>
          <p:cNvPr id="3" name="Picture 2">
            <a:extLst>
              <a:ext uri="{FF2B5EF4-FFF2-40B4-BE49-F238E27FC236}">
                <a16:creationId xmlns:a16="http://schemas.microsoft.com/office/drawing/2014/main" id="{396C08A2-8510-96CD-80E9-3C36A16AF6E6}"/>
              </a:ext>
            </a:extLst>
          </p:cNvPr>
          <p:cNvPicPr>
            <a:picLocks noChangeAspect="1"/>
          </p:cNvPicPr>
          <p:nvPr/>
        </p:nvPicPr>
        <p:blipFill>
          <a:blip r:embed="rId2"/>
          <a:stretch>
            <a:fillRect/>
          </a:stretch>
        </p:blipFill>
        <p:spPr>
          <a:xfrm>
            <a:off x="485493" y="1594391"/>
            <a:ext cx="6281988" cy="4702961"/>
          </a:xfrm>
          <a:custGeom>
            <a:avLst/>
            <a:gdLst/>
            <a:ahLst/>
            <a:cxnLst/>
            <a:rect l="l" t="t" r="r" b="b"/>
            <a:pathLst>
              <a:path w="6922273" h="4225290">
                <a:moveTo>
                  <a:pt x="0" y="0"/>
                </a:moveTo>
                <a:lnTo>
                  <a:pt x="6922273" y="0"/>
                </a:lnTo>
                <a:lnTo>
                  <a:pt x="6922273" y="4225290"/>
                </a:lnTo>
                <a:lnTo>
                  <a:pt x="0" y="4225290"/>
                </a:lnTo>
                <a:close/>
              </a:path>
            </a:pathLst>
          </a:custGeom>
        </p:spPr>
      </p:pic>
      <p:pic>
        <p:nvPicPr>
          <p:cNvPr id="6" name="Picture 5" descr="A graph of a number of clusters&#10;&#10;Description automatically generated">
            <a:extLst>
              <a:ext uri="{FF2B5EF4-FFF2-40B4-BE49-F238E27FC236}">
                <a16:creationId xmlns:a16="http://schemas.microsoft.com/office/drawing/2014/main" id="{8BA7B2F0-7D0A-BF16-916C-7C6980545B72}"/>
              </a:ext>
            </a:extLst>
          </p:cNvPr>
          <p:cNvPicPr>
            <a:picLocks noChangeAspect="1"/>
          </p:cNvPicPr>
          <p:nvPr/>
        </p:nvPicPr>
        <p:blipFill>
          <a:blip r:embed="rId3"/>
          <a:stretch>
            <a:fillRect/>
          </a:stretch>
        </p:blipFill>
        <p:spPr>
          <a:xfrm>
            <a:off x="7131282" y="2935105"/>
            <a:ext cx="4498159" cy="3373619"/>
          </a:xfrm>
          <a:custGeom>
            <a:avLst/>
            <a:gdLst/>
            <a:ahLst/>
            <a:cxnLst/>
            <a:rect l="l" t="t" r="r" b="b"/>
            <a:pathLst>
              <a:path w="6922273" h="4225290">
                <a:moveTo>
                  <a:pt x="0" y="0"/>
                </a:moveTo>
                <a:lnTo>
                  <a:pt x="6922273" y="0"/>
                </a:lnTo>
                <a:lnTo>
                  <a:pt x="6922273" y="4225290"/>
                </a:lnTo>
                <a:lnTo>
                  <a:pt x="0" y="4225290"/>
                </a:lnTo>
                <a:close/>
              </a:path>
            </a:pathLst>
          </a:custGeom>
        </p:spPr>
      </p:pic>
      <p:sp>
        <p:nvSpPr>
          <p:cNvPr id="13" name="Rectangle 12">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D34C6CA-24F6-AC57-B731-B80684ED8367}"/>
              </a:ext>
            </a:extLst>
          </p:cNvPr>
          <p:cNvSpPr/>
          <p:nvPr/>
        </p:nvSpPr>
        <p:spPr>
          <a:xfrm>
            <a:off x="10039964" y="3179276"/>
            <a:ext cx="757528" cy="43230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734380A-188A-54A5-9E2E-E67EB1D81140}"/>
              </a:ext>
            </a:extLst>
          </p:cNvPr>
          <p:cNvSpPr txBox="1"/>
          <p:nvPr/>
        </p:nvSpPr>
        <p:spPr>
          <a:xfrm>
            <a:off x="7120947" y="1598957"/>
            <a:ext cx="45080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Source Sans Pro"/>
              </a:rPr>
              <a:t>Setting k to get a high silhouette score gives good interpretability of the clusters</a:t>
            </a:r>
          </a:p>
        </p:txBody>
      </p:sp>
      <p:sp>
        <p:nvSpPr>
          <p:cNvPr id="7" name="Oval 6">
            <a:extLst>
              <a:ext uri="{FF2B5EF4-FFF2-40B4-BE49-F238E27FC236}">
                <a16:creationId xmlns:a16="http://schemas.microsoft.com/office/drawing/2014/main" id="{D2BB29E4-70D8-D4B8-0338-7A38E9E4CBB6}"/>
              </a:ext>
            </a:extLst>
          </p:cNvPr>
          <p:cNvSpPr/>
          <p:nvPr/>
        </p:nvSpPr>
        <p:spPr>
          <a:xfrm rot="18720000">
            <a:off x="3473033" y="3633899"/>
            <a:ext cx="1118597" cy="4960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20499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E8C2-9B8C-F98B-CA23-FFDD958103FD}"/>
              </a:ext>
            </a:extLst>
          </p:cNvPr>
          <p:cNvSpPr>
            <a:spLocks noGrp="1"/>
          </p:cNvSpPr>
          <p:nvPr>
            <p:ph type="ctrTitle"/>
          </p:nvPr>
        </p:nvSpPr>
        <p:spPr>
          <a:xfrm>
            <a:off x="1232374" y="503571"/>
            <a:ext cx="9715001" cy="1203191"/>
          </a:xfrm>
        </p:spPr>
        <p:txBody>
          <a:bodyPr>
            <a:normAutofit fontScale="90000"/>
          </a:bodyPr>
          <a:lstStyle/>
          <a:p>
            <a:pPr algn="ctr"/>
            <a:r>
              <a:rPr lang="en-US"/>
              <a:t>Classifying Company Performance</a:t>
            </a:r>
          </a:p>
        </p:txBody>
      </p:sp>
      <p:sp>
        <p:nvSpPr>
          <p:cNvPr id="7" name="Rectangle 6">
            <a:extLst>
              <a:ext uri="{FF2B5EF4-FFF2-40B4-BE49-F238E27FC236}">
                <a16:creationId xmlns:a16="http://schemas.microsoft.com/office/drawing/2014/main" id="{A5C22566-2ED7-F7D2-0D03-047895E3EBDE}"/>
              </a:ext>
            </a:extLst>
          </p:cNvPr>
          <p:cNvSpPr/>
          <p:nvPr/>
        </p:nvSpPr>
        <p:spPr>
          <a:xfrm>
            <a:off x="1588283" y="2466783"/>
            <a:ext cx="1344529" cy="100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Source Sans Pro"/>
              </a:rPr>
              <a:t>Company keywords</a:t>
            </a:r>
            <a:endParaRPr lang="en-US"/>
          </a:p>
        </p:txBody>
      </p:sp>
      <p:sp>
        <p:nvSpPr>
          <p:cNvPr id="8" name="Rectangle 7">
            <a:extLst>
              <a:ext uri="{FF2B5EF4-FFF2-40B4-BE49-F238E27FC236}">
                <a16:creationId xmlns:a16="http://schemas.microsoft.com/office/drawing/2014/main" id="{C6303F88-D528-0B11-6D97-84993985B313}"/>
              </a:ext>
            </a:extLst>
          </p:cNvPr>
          <p:cNvSpPr/>
          <p:nvPr/>
        </p:nvSpPr>
        <p:spPr>
          <a:xfrm>
            <a:off x="5243377" y="3087411"/>
            <a:ext cx="1474871" cy="100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Source Sans Pro"/>
              </a:rPr>
              <a:t>Decision tree</a:t>
            </a:r>
          </a:p>
        </p:txBody>
      </p:sp>
      <p:sp>
        <p:nvSpPr>
          <p:cNvPr id="9" name="Arrow: Right 8">
            <a:extLst>
              <a:ext uri="{FF2B5EF4-FFF2-40B4-BE49-F238E27FC236}">
                <a16:creationId xmlns:a16="http://schemas.microsoft.com/office/drawing/2014/main" id="{87A53C33-D747-6855-AA65-AD196C31C609}"/>
              </a:ext>
            </a:extLst>
          </p:cNvPr>
          <p:cNvSpPr/>
          <p:nvPr/>
        </p:nvSpPr>
        <p:spPr>
          <a:xfrm>
            <a:off x="3495388" y="3193449"/>
            <a:ext cx="1329270" cy="797579"/>
          </a:xfrm>
          <a:prstGeom prst="rightArrow">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a:ea typeface="Source Sans Pro"/>
              </a:rPr>
              <a:t>Keyword clustering</a:t>
            </a:r>
          </a:p>
        </p:txBody>
      </p:sp>
      <p:sp>
        <p:nvSpPr>
          <p:cNvPr id="11" name="Arrow: Right 10">
            <a:extLst>
              <a:ext uri="{FF2B5EF4-FFF2-40B4-BE49-F238E27FC236}">
                <a16:creationId xmlns:a16="http://schemas.microsoft.com/office/drawing/2014/main" id="{FC258E17-6673-FAFE-79D5-5D58E9B27E26}"/>
              </a:ext>
            </a:extLst>
          </p:cNvPr>
          <p:cNvSpPr/>
          <p:nvPr/>
        </p:nvSpPr>
        <p:spPr>
          <a:xfrm>
            <a:off x="7215150" y="2471553"/>
            <a:ext cx="1750375" cy="767501"/>
          </a:xfrm>
          <a:prstGeom prst="rightArrow">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a:ea typeface="Source Sans Pro"/>
              </a:rPr>
              <a:t>Silhouette score</a:t>
            </a:r>
          </a:p>
        </p:txBody>
      </p:sp>
      <p:sp>
        <p:nvSpPr>
          <p:cNvPr id="12" name="Rectangle 11">
            <a:extLst>
              <a:ext uri="{FF2B5EF4-FFF2-40B4-BE49-F238E27FC236}">
                <a16:creationId xmlns:a16="http://schemas.microsoft.com/office/drawing/2014/main" id="{A34DC597-0D8A-C555-C7D1-DF470328686B}"/>
              </a:ext>
            </a:extLst>
          </p:cNvPr>
          <p:cNvSpPr/>
          <p:nvPr/>
        </p:nvSpPr>
        <p:spPr>
          <a:xfrm>
            <a:off x="9223823" y="2355490"/>
            <a:ext cx="1474871" cy="100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Source Sans Pro"/>
              </a:rPr>
              <a:t>Optimum number of clusters</a:t>
            </a:r>
          </a:p>
        </p:txBody>
      </p:sp>
      <p:sp>
        <p:nvSpPr>
          <p:cNvPr id="17" name="Arrow: Right 16">
            <a:extLst>
              <a:ext uri="{FF2B5EF4-FFF2-40B4-BE49-F238E27FC236}">
                <a16:creationId xmlns:a16="http://schemas.microsoft.com/office/drawing/2014/main" id="{CBE50D01-EAD7-077C-3694-7DBA0249151C}"/>
              </a:ext>
            </a:extLst>
          </p:cNvPr>
          <p:cNvSpPr/>
          <p:nvPr/>
        </p:nvSpPr>
        <p:spPr>
          <a:xfrm>
            <a:off x="7215150" y="3985526"/>
            <a:ext cx="1750375" cy="767501"/>
          </a:xfrm>
          <a:prstGeom prst="rightArrow">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a:ea typeface="Source Sans Pro"/>
              </a:rPr>
              <a:t>Words close to cluster centroid</a:t>
            </a:r>
          </a:p>
        </p:txBody>
      </p:sp>
      <p:sp>
        <p:nvSpPr>
          <p:cNvPr id="19" name="Rectangle 18">
            <a:extLst>
              <a:ext uri="{FF2B5EF4-FFF2-40B4-BE49-F238E27FC236}">
                <a16:creationId xmlns:a16="http://schemas.microsoft.com/office/drawing/2014/main" id="{F44E898C-241C-5A4B-E32B-D450FA843FED}"/>
              </a:ext>
            </a:extLst>
          </p:cNvPr>
          <p:cNvSpPr/>
          <p:nvPr/>
        </p:nvSpPr>
        <p:spPr>
          <a:xfrm>
            <a:off x="9223823" y="3869463"/>
            <a:ext cx="1474871" cy="100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ea typeface="Source Sans Pro"/>
              </a:rPr>
              <a:t>Interpretations for clusters</a:t>
            </a:r>
          </a:p>
        </p:txBody>
      </p:sp>
      <p:sp>
        <p:nvSpPr>
          <p:cNvPr id="3" name="Rectangle 2">
            <a:extLst>
              <a:ext uri="{FF2B5EF4-FFF2-40B4-BE49-F238E27FC236}">
                <a16:creationId xmlns:a16="http://schemas.microsoft.com/office/drawing/2014/main" id="{6E5B4CB8-1ABF-94E0-888D-4C2D1C8AFE6E}"/>
              </a:ext>
            </a:extLst>
          </p:cNvPr>
          <p:cNvSpPr/>
          <p:nvPr/>
        </p:nvSpPr>
        <p:spPr>
          <a:xfrm>
            <a:off x="1588283" y="3689993"/>
            <a:ext cx="1344529" cy="100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Source Sans Pro"/>
              </a:rPr>
              <a:t>Company sentiment</a:t>
            </a:r>
            <a:endParaRPr lang="en-US"/>
          </a:p>
        </p:txBody>
      </p:sp>
      <p:sp>
        <p:nvSpPr>
          <p:cNvPr id="4" name="Oval 3">
            <a:extLst>
              <a:ext uri="{FF2B5EF4-FFF2-40B4-BE49-F238E27FC236}">
                <a16:creationId xmlns:a16="http://schemas.microsoft.com/office/drawing/2014/main" id="{A9EF82FF-F51D-A739-354D-086BE0F27FAE}"/>
              </a:ext>
            </a:extLst>
          </p:cNvPr>
          <p:cNvSpPr/>
          <p:nvPr/>
        </p:nvSpPr>
        <p:spPr>
          <a:xfrm>
            <a:off x="4723492" y="4366911"/>
            <a:ext cx="2503614" cy="1441716"/>
          </a:xfrm>
          <a:prstGeom prst="ellipse">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a:ea typeface="Source Sans Pro"/>
              </a:rPr>
              <a:t>Hyperparameter tuning (depth, number of clusters)</a:t>
            </a:r>
            <a:endParaRPr lang="en-US"/>
          </a:p>
        </p:txBody>
      </p:sp>
    </p:spTree>
    <p:extLst>
      <p:ext uri="{BB962C8B-B14F-4D97-AF65-F5344CB8AC3E}">
        <p14:creationId xmlns:p14="http://schemas.microsoft.com/office/powerpoint/2010/main" val="4123760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7" name="Freeform: Shape 26">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09FEE8C2-9B8C-F98B-CA23-FFDD958103FD}"/>
              </a:ext>
            </a:extLst>
          </p:cNvPr>
          <p:cNvSpPr>
            <a:spLocks noGrp="1"/>
          </p:cNvSpPr>
          <p:nvPr>
            <p:ph type="ctrTitle"/>
          </p:nvPr>
        </p:nvSpPr>
        <p:spPr>
          <a:xfrm>
            <a:off x="550864" y="549275"/>
            <a:ext cx="3565524" cy="3034657"/>
          </a:xfrm>
        </p:spPr>
        <p:txBody>
          <a:bodyPr anchor="b">
            <a:normAutofit/>
          </a:bodyPr>
          <a:lstStyle/>
          <a:p>
            <a:r>
              <a:rPr lang="en-US" sz="4800"/>
              <a:t>Classifying Company Performance</a:t>
            </a:r>
          </a:p>
        </p:txBody>
      </p:sp>
      <p:grpSp>
        <p:nvGrpSpPr>
          <p:cNvPr id="30" name="Group 29">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1"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 name="Picture 2" descr="A graph of different colored bars&#10;&#10;Description automatically generated">
            <a:extLst>
              <a:ext uri="{FF2B5EF4-FFF2-40B4-BE49-F238E27FC236}">
                <a16:creationId xmlns:a16="http://schemas.microsoft.com/office/drawing/2014/main" id="{8240ED58-CF47-99E8-4144-049F0A114E4C}"/>
              </a:ext>
            </a:extLst>
          </p:cNvPr>
          <p:cNvPicPr>
            <a:picLocks noChangeAspect="1"/>
          </p:cNvPicPr>
          <p:nvPr/>
        </p:nvPicPr>
        <p:blipFill>
          <a:blip r:embed="rId2"/>
          <a:stretch>
            <a:fillRect/>
          </a:stretch>
        </p:blipFill>
        <p:spPr>
          <a:xfrm>
            <a:off x="4113271" y="948297"/>
            <a:ext cx="7532968" cy="5273911"/>
          </a:xfrm>
          <a:prstGeom prst="rect">
            <a:avLst/>
          </a:prstGeom>
        </p:spPr>
      </p:pic>
      <p:sp>
        <p:nvSpPr>
          <p:cNvPr id="6" name="TextBox 5">
            <a:extLst>
              <a:ext uri="{FF2B5EF4-FFF2-40B4-BE49-F238E27FC236}">
                <a16:creationId xmlns:a16="http://schemas.microsoft.com/office/drawing/2014/main" id="{6CFAD27F-3E35-5A6F-9081-08A1212EBF1C}"/>
              </a:ext>
            </a:extLst>
          </p:cNvPr>
          <p:cNvSpPr txBox="1"/>
          <p:nvPr/>
        </p:nvSpPr>
        <p:spPr>
          <a:xfrm>
            <a:off x="546749" y="3821733"/>
            <a:ext cx="30691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Source Sans Pro"/>
              </a:rPr>
              <a:t>We computed the cross-validation accuracy of the decision tree under several choices of hyperparameters </a:t>
            </a:r>
          </a:p>
        </p:txBody>
      </p:sp>
    </p:spTree>
    <p:extLst>
      <p:ext uri="{BB962C8B-B14F-4D97-AF65-F5344CB8AC3E}">
        <p14:creationId xmlns:p14="http://schemas.microsoft.com/office/powerpoint/2010/main" val="18452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14" name="Freeform: Shape 13">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4889FD7-2733-4A0B-5B20-7DE9CA777ADE}"/>
              </a:ext>
            </a:extLst>
          </p:cNvPr>
          <p:cNvSpPr>
            <a:spLocks noGrp="1"/>
          </p:cNvSpPr>
          <p:nvPr>
            <p:ph type="ctrTitle"/>
          </p:nvPr>
        </p:nvSpPr>
        <p:spPr>
          <a:xfrm>
            <a:off x="550864" y="549275"/>
            <a:ext cx="3565524" cy="3034657"/>
          </a:xfrm>
        </p:spPr>
        <p:txBody>
          <a:bodyPr anchor="b">
            <a:normAutofit/>
          </a:bodyPr>
          <a:lstStyle/>
          <a:p>
            <a:r>
              <a:rPr lang="en-US" sz="4800"/>
              <a:t>Classifying company performance</a:t>
            </a:r>
          </a:p>
        </p:txBody>
      </p:sp>
      <p:grpSp>
        <p:nvGrpSpPr>
          <p:cNvPr id="17" name="Group 16">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18"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Subtitle 2">
            <a:extLst>
              <a:ext uri="{FF2B5EF4-FFF2-40B4-BE49-F238E27FC236}">
                <a16:creationId xmlns:a16="http://schemas.microsoft.com/office/drawing/2014/main" id="{175E5FF0-3EDB-6AA2-0D5A-70B7C5EF59B0}"/>
              </a:ext>
            </a:extLst>
          </p:cNvPr>
          <p:cNvSpPr>
            <a:spLocks noGrp="1"/>
          </p:cNvSpPr>
          <p:nvPr>
            <p:ph type="subTitle" idx="1"/>
          </p:nvPr>
        </p:nvSpPr>
        <p:spPr>
          <a:xfrm>
            <a:off x="550863" y="3803406"/>
            <a:ext cx="3565525" cy="2289419"/>
          </a:xfrm>
        </p:spPr>
        <p:txBody>
          <a:bodyPr vert="horz" wrap="square" lIns="0" tIns="0" rIns="0" bIns="0" rtlCol="0" anchor="t">
            <a:normAutofit lnSpcReduction="10000"/>
          </a:bodyPr>
          <a:lstStyle/>
          <a:p>
            <a:pPr marL="342900" indent="-342900">
              <a:buChar char="•"/>
            </a:pPr>
            <a:r>
              <a:rPr lang="en-US" sz="2000">
                <a:solidFill>
                  <a:schemeClr val="tx1"/>
                </a:solidFill>
                <a:ea typeface="Source Sans Pro"/>
              </a:rPr>
              <a:t>Surprising that our model has high accuracy ADP (Automated Data Processing)</a:t>
            </a:r>
          </a:p>
          <a:p>
            <a:pPr marL="342900" indent="-342900">
              <a:buChar char="•"/>
            </a:pPr>
            <a:r>
              <a:rPr lang="en-US" sz="2000">
                <a:solidFill>
                  <a:schemeClr val="tx1"/>
                </a:solidFill>
                <a:ea typeface="Source Sans Pro"/>
              </a:rPr>
              <a:t>Model does very well for tech companies because clusters were focused more on tech company directions</a:t>
            </a:r>
            <a:endParaRPr lang="en-US" sz="1100" err="1">
              <a:solidFill>
                <a:schemeClr val="tx1"/>
              </a:solidFill>
              <a:latin typeface="Consolas"/>
              <a:ea typeface="Source Sans Pro"/>
            </a:endParaRPr>
          </a:p>
        </p:txBody>
      </p:sp>
      <p:pic>
        <p:nvPicPr>
          <p:cNvPr id="4" name="Picture 3" descr="A graph of blue bars&#10;&#10;Description automatically generated">
            <a:extLst>
              <a:ext uri="{FF2B5EF4-FFF2-40B4-BE49-F238E27FC236}">
                <a16:creationId xmlns:a16="http://schemas.microsoft.com/office/drawing/2014/main" id="{0D3C95DE-0F11-4647-89E7-93E263874B39}"/>
              </a:ext>
            </a:extLst>
          </p:cNvPr>
          <p:cNvPicPr>
            <a:picLocks noChangeAspect="1"/>
          </p:cNvPicPr>
          <p:nvPr/>
        </p:nvPicPr>
        <p:blipFill>
          <a:blip r:embed="rId2"/>
          <a:stretch>
            <a:fillRect/>
          </a:stretch>
        </p:blipFill>
        <p:spPr>
          <a:xfrm>
            <a:off x="4238626" y="858917"/>
            <a:ext cx="7164388" cy="5141753"/>
          </a:xfrm>
          <a:custGeom>
            <a:avLst/>
            <a:gdLst/>
            <a:ahLst/>
            <a:cxnLst/>
            <a:rect l="l" t="t" r="r" b="b"/>
            <a:pathLst>
              <a:path w="7345363" h="5761037">
                <a:moveTo>
                  <a:pt x="0" y="0"/>
                </a:moveTo>
                <a:lnTo>
                  <a:pt x="7345363" y="0"/>
                </a:lnTo>
                <a:lnTo>
                  <a:pt x="7345363" y="5761037"/>
                </a:lnTo>
                <a:lnTo>
                  <a:pt x="0" y="5761037"/>
                </a:lnTo>
                <a:close/>
              </a:path>
            </a:pathLst>
          </a:custGeom>
        </p:spPr>
      </p:pic>
      <p:sp>
        <p:nvSpPr>
          <p:cNvPr id="5" name="TextBox 4">
            <a:extLst>
              <a:ext uri="{FF2B5EF4-FFF2-40B4-BE49-F238E27FC236}">
                <a16:creationId xmlns:a16="http://schemas.microsoft.com/office/drawing/2014/main" id="{8F575CA0-7A96-0ADE-35EF-61D4317D8E7D}"/>
              </a:ext>
            </a:extLst>
          </p:cNvPr>
          <p:cNvSpPr txBox="1"/>
          <p:nvPr/>
        </p:nvSpPr>
        <p:spPr>
          <a:xfrm>
            <a:off x="6286500" y="6000750"/>
            <a:ext cx="511492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AMC: AMC Entertainment Holdings</a:t>
            </a:r>
            <a:endParaRPr lang="en-US" sz="1400">
              <a:ea typeface="Source Sans Pro"/>
            </a:endParaRPr>
          </a:p>
          <a:p>
            <a:r>
              <a:rPr lang="en-US" sz="1400">
                <a:ea typeface="Source Sans Pro"/>
              </a:rPr>
              <a:t>META: Meta Platforms</a:t>
            </a:r>
          </a:p>
          <a:p>
            <a:r>
              <a:rPr lang="en-US" sz="1400">
                <a:ea typeface="Source Sans Pro"/>
              </a:rPr>
              <a:t>UBER: Uber</a:t>
            </a:r>
          </a:p>
        </p:txBody>
      </p:sp>
    </p:spTree>
    <p:extLst>
      <p:ext uri="{BB962C8B-B14F-4D97-AF65-F5344CB8AC3E}">
        <p14:creationId xmlns:p14="http://schemas.microsoft.com/office/powerpoint/2010/main" val="4233079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D56D0-313C-A60C-CEB6-AFE0B00D9EE5}"/>
              </a:ext>
            </a:extLst>
          </p:cNvPr>
          <p:cNvSpPr>
            <a:spLocks noGrp="1"/>
          </p:cNvSpPr>
          <p:nvPr>
            <p:ph type="ctrTitle"/>
          </p:nvPr>
        </p:nvSpPr>
        <p:spPr>
          <a:xfrm>
            <a:off x="550863" y="549275"/>
            <a:ext cx="5437187" cy="2986234"/>
          </a:xfrm>
        </p:spPr>
        <p:txBody>
          <a:bodyPr anchor="b">
            <a:normAutofit/>
          </a:bodyPr>
          <a:lstStyle/>
          <a:p>
            <a:r>
              <a:rPr lang="en-US"/>
              <a:t>Discussion</a:t>
            </a:r>
          </a:p>
        </p:txBody>
      </p:sp>
      <p:pic>
        <p:nvPicPr>
          <p:cNvPr id="3" name="Picture 2" descr="Two blank speech balloons">
            <a:extLst>
              <a:ext uri="{FF2B5EF4-FFF2-40B4-BE49-F238E27FC236}">
                <a16:creationId xmlns:a16="http://schemas.microsoft.com/office/drawing/2014/main" id="{C9E25546-727E-8AEF-DE2B-51FA52523FBC}"/>
              </a:ext>
            </a:extLst>
          </p:cNvPr>
          <p:cNvPicPr>
            <a:picLocks noChangeAspect="1"/>
          </p:cNvPicPr>
          <p:nvPr/>
        </p:nvPicPr>
        <p:blipFill>
          <a:blip r:embed="rId2"/>
          <a:srcRect l="17856" r="19646"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68" name="Group 67">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73" name="Freeform: Shape 72">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9" name="Oval 68">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911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02A1-A562-412D-BE25-5B4ED8EB8F89}"/>
              </a:ext>
            </a:extLst>
          </p:cNvPr>
          <p:cNvSpPr>
            <a:spLocks noGrp="1"/>
          </p:cNvSpPr>
          <p:nvPr>
            <p:ph type="ctrTitle"/>
          </p:nvPr>
        </p:nvSpPr>
        <p:spPr>
          <a:xfrm>
            <a:off x="550863" y="4507199"/>
            <a:ext cx="7308850" cy="1585625"/>
          </a:xfrm>
        </p:spPr>
        <p:txBody>
          <a:bodyPr vert="horz" wrap="square" lIns="0" tIns="0" rIns="0" bIns="0" rtlCol="0" anchor="t" anchorCtr="0">
            <a:normAutofit/>
          </a:bodyPr>
          <a:lstStyle/>
          <a:p>
            <a:r>
              <a:rPr lang="en-US" sz="4800"/>
              <a:t>Introduction</a:t>
            </a:r>
          </a:p>
        </p:txBody>
      </p:sp>
      <p:graphicFrame>
        <p:nvGraphicFramePr>
          <p:cNvPr id="5" name="Diagram 4">
            <a:extLst>
              <a:ext uri="{FF2B5EF4-FFF2-40B4-BE49-F238E27FC236}">
                <a16:creationId xmlns:a16="http://schemas.microsoft.com/office/drawing/2014/main" id="{C0EBD8E1-41DF-D181-E8BC-6EFA80434387}"/>
              </a:ext>
            </a:extLst>
          </p:cNvPr>
          <p:cNvGraphicFramePr/>
          <p:nvPr>
            <p:extLst>
              <p:ext uri="{D42A27DB-BD31-4B8C-83A1-F6EECF244321}">
                <p14:modId xmlns:p14="http://schemas.microsoft.com/office/powerpoint/2010/main" val="3021719805"/>
              </p:ext>
            </p:extLst>
          </p:nvPr>
        </p:nvGraphicFramePr>
        <p:xfrm>
          <a:off x="562958" y="573465"/>
          <a:ext cx="11090276" cy="2771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8030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3A26B-8C5B-5113-3168-1D9758C46A48}"/>
              </a:ext>
            </a:extLst>
          </p:cNvPr>
          <p:cNvSpPr>
            <a:spLocks noGrp="1"/>
          </p:cNvSpPr>
          <p:nvPr>
            <p:ph type="ctrTitle"/>
          </p:nvPr>
        </p:nvSpPr>
        <p:spPr>
          <a:xfrm>
            <a:off x="540566" y="394815"/>
            <a:ext cx="3967119" cy="5543549"/>
          </a:xfrm>
        </p:spPr>
        <p:txBody>
          <a:bodyPr vert="horz" wrap="square" lIns="0" tIns="0" rIns="0" bIns="0" rtlCol="0" anchor="ctr" anchorCtr="0">
            <a:normAutofit/>
          </a:bodyPr>
          <a:lstStyle/>
          <a:p>
            <a:r>
              <a:rPr lang="en-US" sz="4800"/>
              <a:t>Complications In Our Analysis</a:t>
            </a:r>
          </a:p>
        </p:txBody>
      </p:sp>
      <p:sp>
        <p:nvSpPr>
          <p:cNvPr id="1596" name="TextBox 1595">
            <a:extLst>
              <a:ext uri="{FF2B5EF4-FFF2-40B4-BE49-F238E27FC236}">
                <a16:creationId xmlns:a16="http://schemas.microsoft.com/office/drawing/2014/main" id="{9C308543-8B33-F02F-C112-E529DA22193B}"/>
              </a:ext>
            </a:extLst>
          </p:cNvPr>
          <p:cNvSpPr txBox="1"/>
          <p:nvPr/>
        </p:nvSpPr>
        <p:spPr>
          <a:xfrm>
            <a:off x="5270028" y="1128271"/>
            <a:ext cx="5727049"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Calibri"/>
                <a:cs typeface="Calibri"/>
              </a:rPr>
              <a:t>Dataset Limitations</a:t>
            </a:r>
            <a:endParaRPr lang="en-US"/>
          </a:p>
          <a:p>
            <a:pPr marL="742950" lvl="1" indent="-285750">
              <a:buFont typeface="Arial"/>
              <a:buChar char="•"/>
            </a:pPr>
            <a:r>
              <a:rPr lang="en-US" sz="2000">
                <a:latin typeface="Calibri"/>
                <a:ea typeface="Calibri"/>
                <a:cs typeface="Calibri"/>
              </a:rPr>
              <a:t>Difficulty in confirming existing partnerships</a:t>
            </a:r>
          </a:p>
          <a:p>
            <a:pPr marL="742950" lvl="1" indent="-285750">
              <a:buFont typeface="Arial"/>
              <a:buChar char="•"/>
            </a:pPr>
            <a:r>
              <a:rPr lang="en-US" sz="2000">
                <a:latin typeface="Calibri"/>
                <a:ea typeface="Calibri"/>
                <a:cs typeface="Calibri"/>
              </a:rPr>
              <a:t>Limited data for certain companies or industries</a:t>
            </a:r>
          </a:p>
          <a:p>
            <a:pPr marL="742950" lvl="1" indent="-285750">
              <a:buFont typeface="Arial"/>
              <a:buChar char="•"/>
            </a:pPr>
            <a:r>
              <a:rPr lang="en-US" sz="2000">
                <a:latin typeface="Calibri"/>
                <a:ea typeface="Calibri"/>
                <a:cs typeface="Calibri"/>
              </a:rPr>
              <a:t>10-K reports are hard to extract draw succinct information</a:t>
            </a:r>
          </a:p>
          <a:p>
            <a:r>
              <a:rPr lang="en-US" sz="2000">
                <a:latin typeface="Calibri"/>
                <a:ea typeface="Calibri"/>
                <a:cs typeface="Calibri"/>
              </a:rPr>
              <a:t>Accuracy in Correlations</a:t>
            </a:r>
          </a:p>
          <a:p>
            <a:pPr marL="742950" lvl="1" indent="-285750">
              <a:buFont typeface="Arial"/>
              <a:buChar char="•"/>
            </a:pPr>
            <a:r>
              <a:rPr lang="en-US" sz="2000">
                <a:latin typeface="Calibri"/>
                <a:ea typeface="Calibri"/>
                <a:cs typeface="Calibri"/>
              </a:rPr>
              <a:t>Distinguish correlation from causation</a:t>
            </a:r>
          </a:p>
          <a:p>
            <a:pPr marL="742950" lvl="1" indent="-285750">
              <a:buFont typeface="Arial"/>
              <a:buChar char="•"/>
            </a:pPr>
            <a:r>
              <a:rPr lang="en-US" sz="2000">
                <a:latin typeface="Calibri"/>
                <a:ea typeface="Calibri"/>
                <a:cs typeface="Calibri"/>
              </a:rPr>
              <a:t>Handle industry-specific trends that may skew results</a:t>
            </a:r>
          </a:p>
          <a:p>
            <a:pPr marL="742950" lvl="1" indent="-285750">
              <a:buFont typeface="Arial"/>
              <a:buChar char="•"/>
            </a:pPr>
            <a:r>
              <a:rPr lang="en-US" sz="2000">
                <a:latin typeface="Calibri"/>
                <a:ea typeface="Calibri"/>
                <a:cs typeface="Calibri"/>
              </a:rPr>
              <a:t>Clusterings of companies do not indicate that the companies are collaborating</a:t>
            </a:r>
          </a:p>
          <a:p>
            <a:pPr marL="742950" lvl="1" indent="-285750">
              <a:buFont typeface="Arial"/>
              <a:buChar char="•"/>
            </a:pPr>
            <a:r>
              <a:rPr lang="en-US" sz="2000">
                <a:latin typeface="Calibri"/>
                <a:ea typeface="Calibri"/>
                <a:cs typeface="Calibri"/>
              </a:rPr>
              <a:t>Hard to find a balance between number of clusters and ease-of-interpretation for clusters</a:t>
            </a:r>
          </a:p>
        </p:txBody>
      </p:sp>
    </p:spTree>
    <p:extLst>
      <p:ext uri="{BB962C8B-B14F-4D97-AF65-F5344CB8AC3E}">
        <p14:creationId xmlns:p14="http://schemas.microsoft.com/office/powerpoint/2010/main" val="3794392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8D89-0764-9FBF-90DF-AC0807D8F2E3}"/>
              </a:ext>
            </a:extLst>
          </p:cNvPr>
          <p:cNvSpPr>
            <a:spLocks noGrp="1"/>
          </p:cNvSpPr>
          <p:nvPr>
            <p:ph type="ctrTitle"/>
          </p:nvPr>
        </p:nvSpPr>
        <p:spPr/>
        <p:txBody>
          <a:bodyPr>
            <a:normAutofit/>
          </a:bodyPr>
          <a:lstStyle/>
          <a:p>
            <a:r>
              <a:rPr lang="en-US" sz="5400"/>
              <a:t>Discussion and Future work</a:t>
            </a:r>
          </a:p>
        </p:txBody>
      </p:sp>
      <p:sp>
        <p:nvSpPr>
          <p:cNvPr id="3" name="Subtitle 2">
            <a:extLst>
              <a:ext uri="{FF2B5EF4-FFF2-40B4-BE49-F238E27FC236}">
                <a16:creationId xmlns:a16="http://schemas.microsoft.com/office/drawing/2014/main" id="{B3576B7C-75E2-2587-5F1E-44F96E5A9F61}"/>
              </a:ext>
            </a:extLst>
          </p:cNvPr>
          <p:cNvSpPr>
            <a:spLocks noGrp="1"/>
          </p:cNvSpPr>
          <p:nvPr>
            <p:ph type="subTitle" idx="1"/>
          </p:nvPr>
        </p:nvSpPr>
        <p:spPr>
          <a:xfrm>
            <a:off x="3359149" y="2332167"/>
            <a:ext cx="8281989" cy="2555874"/>
          </a:xfrm>
        </p:spPr>
        <p:txBody>
          <a:bodyPr vert="horz" wrap="square" lIns="0" tIns="0" rIns="0" bIns="0" rtlCol="0" anchor="t">
            <a:normAutofit fontScale="92500" lnSpcReduction="10000"/>
          </a:bodyPr>
          <a:lstStyle/>
          <a:p>
            <a:pPr marL="342900" indent="-342900">
              <a:buChar char="•"/>
            </a:pPr>
            <a:r>
              <a:rPr lang="en-US">
                <a:solidFill>
                  <a:srgbClr val="FFFFFF">
                    <a:alpha val="80000"/>
                  </a:srgbClr>
                </a:solidFill>
                <a:ea typeface="Source Sans Pro"/>
              </a:rPr>
              <a:t>Using </a:t>
            </a:r>
            <a:r>
              <a:rPr lang="en-US" err="1">
                <a:solidFill>
                  <a:srgbClr val="FFFFFF">
                    <a:alpha val="80000"/>
                  </a:srgbClr>
                </a:solidFill>
                <a:ea typeface="Source Sans Pro"/>
              </a:rPr>
              <a:t>yFinance</a:t>
            </a:r>
            <a:r>
              <a:rPr lang="en-US">
                <a:solidFill>
                  <a:srgbClr val="FFFFFF">
                    <a:alpha val="80000"/>
                  </a:srgbClr>
                </a:solidFill>
                <a:ea typeface="Source Sans Pro"/>
              </a:rPr>
              <a:t> recent articles regarding companies to get updated </a:t>
            </a:r>
          </a:p>
          <a:p>
            <a:pPr marL="342900" indent="-342900">
              <a:buChar char="•"/>
            </a:pPr>
            <a:r>
              <a:rPr lang="en-US">
                <a:solidFill>
                  <a:srgbClr val="FFFFFF">
                    <a:alpha val="80000"/>
                  </a:srgbClr>
                </a:solidFill>
                <a:ea typeface="Source Sans Pro"/>
              </a:rPr>
              <a:t>Better parsing for 10-K report</a:t>
            </a:r>
          </a:p>
          <a:p>
            <a:pPr marL="342900" indent="-342900">
              <a:buChar char="•"/>
            </a:pPr>
            <a:r>
              <a:rPr lang="en-US">
                <a:solidFill>
                  <a:srgbClr val="FFFFFF">
                    <a:alpha val="80000"/>
                  </a:srgbClr>
                </a:solidFill>
                <a:ea typeface="Source Sans Pro"/>
              </a:rPr>
              <a:t>Instead of yearly and monthly data, use daily data</a:t>
            </a:r>
          </a:p>
          <a:p>
            <a:pPr marL="342900" indent="-342900">
              <a:buChar char="•"/>
            </a:pPr>
            <a:r>
              <a:rPr lang="en-US">
                <a:solidFill>
                  <a:srgbClr val="FFFFFF">
                    <a:alpha val="80000"/>
                  </a:srgbClr>
                </a:solidFill>
                <a:ea typeface="Source Sans Pro"/>
              </a:rPr>
              <a:t>Accounting for overall market performance</a:t>
            </a:r>
          </a:p>
          <a:p>
            <a:pPr marL="342900" indent="-342900">
              <a:buChar char="•"/>
            </a:pPr>
            <a:r>
              <a:rPr lang="en-US">
                <a:solidFill>
                  <a:srgbClr val="FFFFFF">
                    <a:alpha val="80000"/>
                  </a:srgbClr>
                </a:solidFill>
                <a:ea typeface="Source Sans Pro"/>
              </a:rPr>
              <a:t>Use an a priori algorithm to group companies using max correlation</a:t>
            </a:r>
          </a:p>
        </p:txBody>
      </p:sp>
      <p:sp>
        <p:nvSpPr>
          <p:cNvPr id="4" name="TextBox 3">
            <a:extLst>
              <a:ext uri="{FF2B5EF4-FFF2-40B4-BE49-F238E27FC236}">
                <a16:creationId xmlns:a16="http://schemas.microsoft.com/office/drawing/2014/main" id="{A6F62AEA-48A6-EF57-65C0-C3728291F6DB}"/>
              </a:ext>
            </a:extLst>
          </p:cNvPr>
          <p:cNvSpPr txBox="1"/>
          <p:nvPr/>
        </p:nvSpPr>
        <p:spPr>
          <a:xfrm>
            <a:off x="9727125" y="6003441"/>
            <a:ext cx="16464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Source Sans Pro"/>
              </a:rPr>
              <a:t>Thank you</a:t>
            </a:r>
            <a:endParaRPr lang="en-US" sz="2400">
              <a:latin typeface="Calibri"/>
              <a:ea typeface="Calibri"/>
              <a:cs typeface="Calibri"/>
            </a:endParaRPr>
          </a:p>
        </p:txBody>
      </p:sp>
    </p:spTree>
    <p:extLst>
      <p:ext uri="{BB962C8B-B14F-4D97-AF65-F5344CB8AC3E}">
        <p14:creationId xmlns:p14="http://schemas.microsoft.com/office/powerpoint/2010/main" val="724685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09529-3844-F480-1C83-F72441C5C549}"/>
              </a:ext>
            </a:extLst>
          </p:cNvPr>
          <p:cNvSpPr>
            <a:spLocks noGrp="1"/>
          </p:cNvSpPr>
          <p:nvPr>
            <p:ph type="ctrTitle"/>
          </p:nvPr>
        </p:nvSpPr>
        <p:spPr>
          <a:xfrm>
            <a:off x="6201412" y="549275"/>
            <a:ext cx="5437185" cy="1997855"/>
          </a:xfrm>
        </p:spPr>
        <p:txBody>
          <a:bodyPr vert="horz" wrap="square" lIns="0" tIns="0" rIns="0" bIns="0" rtlCol="0" anchor="b" anchorCtr="0">
            <a:normAutofit/>
          </a:bodyPr>
          <a:lstStyle/>
          <a:p>
            <a:r>
              <a:rPr lang="en-US" sz="4800"/>
              <a:t>Goals</a:t>
            </a:r>
          </a:p>
        </p:txBody>
      </p:sp>
      <p:pic>
        <p:nvPicPr>
          <p:cNvPr id="14" name="Graphic 13" descr="Check List">
            <a:extLst>
              <a:ext uri="{FF2B5EF4-FFF2-40B4-BE49-F238E27FC236}">
                <a16:creationId xmlns:a16="http://schemas.microsoft.com/office/drawing/2014/main" id="{FB5432C8-4BDD-6C72-E9AE-5FF71C1260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4" name="Rectangle 1">
            <a:extLst>
              <a:ext uri="{FF2B5EF4-FFF2-40B4-BE49-F238E27FC236}">
                <a16:creationId xmlns:a16="http://schemas.microsoft.com/office/drawing/2014/main" id="{AD7ADB79-ADA6-C37E-F06C-84707D9D3322}"/>
              </a:ext>
            </a:extLst>
          </p:cNvPr>
          <p:cNvSpPr>
            <a:spLocks noGrp="1" noChangeArrowheads="1"/>
          </p:cNvSpPr>
          <p:nvPr>
            <p:ph type="subTitle" idx="1"/>
          </p:nvPr>
        </p:nvSpPr>
        <p:spPr bwMode="auto">
          <a:xfrm>
            <a:off x="6201410" y="2677306"/>
            <a:ext cx="5437187" cy="34155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rmAutofit/>
          </a:bodyPr>
          <a:lstStyle/>
          <a:p>
            <a:pPr marL="0" marR="0" lvl="0" indent="-228600" fontAlgn="base">
              <a:lnSpc>
                <a:spcPct val="110000"/>
              </a:lnSpc>
              <a:spcBef>
                <a:spcPct val="0"/>
              </a:spcBef>
              <a:buClrTx/>
              <a:buSzTx/>
              <a:buFont typeface="Arial" panose="020B0604020202020204" pitchFamily="34" charset="0"/>
              <a:buChar char="•"/>
              <a:tabLst/>
            </a:pPr>
            <a:r>
              <a:rPr kumimoji="0" lang="en-US" altLang="en-US" sz="2000" b="0" i="0" u="none" strike="noStrike" cap="none" normalizeH="0" baseline="0">
                <a:ln>
                  <a:noFill/>
                </a:ln>
                <a:solidFill>
                  <a:schemeClr val="tx1"/>
                </a:solidFill>
                <a:effectLst/>
              </a:rPr>
              <a:t>Explore correlations between companies to </a:t>
            </a:r>
            <a:r>
              <a:rPr lang="en-US" altLang="en-US" sz="2000">
                <a:solidFill>
                  <a:schemeClr val="tx1"/>
                </a:solidFill>
              </a:rPr>
              <a:t>identify </a:t>
            </a:r>
            <a:r>
              <a:rPr kumimoji="0" lang="en-US" altLang="en-US" sz="2000" b="0" i="0" u="none" strike="noStrike" cap="none" normalizeH="0" baseline="0">
                <a:ln>
                  <a:noFill/>
                </a:ln>
                <a:solidFill>
                  <a:schemeClr val="tx1"/>
                </a:solidFill>
                <a:effectLst/>
              </a:rPr>
              <a:t>potential partnerships</a:t>
            </a:r>
            <a:endParaRPr lang="en-US" altLang="en-US" sz="2000" b="0" i="0" u="none" strike="noStrike" cap="none" normalizeH="0" baseline="0">
              <a:ln>
                <a:noFill/>
              </a:ln>
              <a:solidFill>
                <a:schemeClr val="tx1"/>
              </a:solidFill>
              <a:effectLst/>
              <a:ea typeface="Source Sans Pro"/>
            </a:endParaRPr>
          </a:p>
          <a:p>
            <a:pPr marL="285750" indent="-228600">
              <a:lnSpc>
                <a:spcPct val="110000"/>
              </a:lnSpc>
              <a:spcBef>
                <a:spcPct val="0"/>
              </a:spcBef>
              <a:buFont typeface="Arial,Sans-Serif" panose="020B0604020202020204" pitchFamily="34" charset="0"/>
              <a:buChar char="•"/>
            </a:pPr>
            <a:r>
              <a:rPr lang="en-US" sz="2000">
                <a:solidFill>
                  <a:schemeClr val="tx1"/>
                </a:solidFill>
                <a:ea typeface="Source Sans Pro"/>
              </a:rPr>
              <a:t>Provide predictive insights for future stock movements </a:t>
            </a:r>
          </a:p>
          <a:p>
            <a:pPr indent="-228600" fontAlgn="base">
              <a:lnSpc>
                <a:spcPct val="110000"/>
              </a:lnSpc>
              <a:spcBef>
                <a:spcPct val="0"/>
              </a:spcBef>
              <a:buFont typeface="Arial,Sans-Serif" panose="020B0604020202020204" pitchFamily="34" charset="0"/>
              <a:buChar char="•"/>
            </a:pPr>
            <a:r>
              <a:rPr lang="en-US" sz="2000">
                <a:solidFill>
                  <a:schemeClr val="tx1"/>
                </a:solidFill>
              </a:rPr>
              <a:t>Identify patterns and trends across multiple companies</a:t>
            </a:r>
            <a:endParaRPr lang="en-US" sz="2000">
              <a:solidFill>
                <a:schemeClr val="tx1"/>
              </a:solidFill>
              <a:ea typeface="Source Sans Pro"/>
            </a:endParaRPr>
          </a:p>
          <a:p>
            <a:pPr indent="-228600">
              <a:lnSpc>
                <a:spcPct val="110000"/>
              </a:lnSpc>
              <a:spcBef>
                <a:spcPct val="0"/>
              </a:spcBef>
              <a:buFont typeface="Arial" panose="020B0604020202020204" pitchFamily="34" charset="0"/>
              <a:buChar char="•"/>
            </a:pPr>
            <a:r>
              <a:rPr lang="en-US" sz="2000">
                <a:solidFill>
                  <a:schemeClr val="tx1"/>
                </a:solidFill>
              </a:rPr>
              <a:t>Understand the impact of business decisions on stock performance</a:t>
            </a:r>
            <a:endParaRPr lang="en-US" altLang="en-US" sz="2000" b="0" i="0" u="none" strike="noStrike" cap="none" normalizeH="0" baseline="0">
              <a:ln>
                <a:noFill/>
              </a:ln>
              <a:solidFill>
                <a:schemeClr val="tx1"/>
              </a:solidFill>
              <a:effectLst/>
              <a:ea typeface="Source Sans Pro"/>
            </a:endParaRPr>
          </a:p>
        </p:txBody>
      </p:sp>
    </p:spTree>
    <p:extLst>
      <p:ext uri="{BB962C8B-B14F-4D97-AF65-F5344CB8AC3E}">
        <p14:creationId xmlns:p14="http://schemas.microsoft.com/office/powerpoint/2010/main" val="2906313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2CDAFB7-03B3-4206-BD0F-04EB362A2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89075" y="389084"/>
            <a:ext cx="1335600" cy="1262947"/>
            <a:chOff x="5209947" y="529305"/>
            <a:chExt cx="1335600" cy="1262947"/>
          </a:xfrm>
        </p:grpSpPr>
        <p:sp>
          <p:nvSpPr>
            <p:cNvPr id="20" name="Freeform: Shape 19">
              <a:extLst>
                <a:ext uri="{FF2B5EF4-FFF2-40B4-BE49-F238E27FC236}">
                  <a16:creationId xmlns:a16="http://schemas.microsoft.com/office/drawing/2014/main" id="{4EF4AFE8-B5EC-412F-BB54-79C6214EE4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5209947" y="529305"/>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F94A56B0-068D-444F-8BD9-D473C211A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5735547" y="876379"/>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AA3D86A9-530C-3115-87FB-CC7FD65A4856}"/>
              </a:ext>
            </a:extLst>
          </p:cNvPr>
          <p:cNvSpPr>
            <a:spLocks noGrp="1"/>
          </p:cNvSpPr>
          <p:nvPr>
            <p:ph type="ctrTitle"/>
          </p:nvPr>
        </p:nvSpPr>
        <p:spPr>
          <a:xfrm>
            <a:off x="712789" y="2159000"/>
            <a:ext cx="5380036" cy="1006456"/>
          </a:xfrm>
        </p:spPr>
        <p:txBody>
          <a:bodyPr vert="horz" wrap="square" lIns="0" tIns="0" rIns="0" bIns="0" rtlCol="0" anchor="b" anchorCtr="0">
            <a:normAutofit/>
          </a:bodyPr>
          <a:lstStyle/>
          <a:p>
            <a:r>
              <a:rPr lang="en-US"/>
              <a:t>Data Sources</a:t>
            </a:r>
          </a:p>
        </p:txBody>
      </p:sp>
      <p:pic>
        <p:nvPicPr>
          <p:cNvPr id="6" name="Picture 5" descr="A screenshot of a computer&#10;&#10;Description automatically generated">
            <a:extLst>
              <a:ext uri="{FF2B5EF4-FFF2-40B4-BE49-F238E27FC236}">
                <a16:creationId xmlns:a16="http://schemas.microsoft.com/office/drawing/2014/main" id="{C42AC178-10D9-F2FD-AC0A-7FAB542A0A52}"/>
              </a:ext>
            </a:extLst>
          </p:cNvPr>
          <p:cNvPicPr>
            <a:picLocks noChangeAspect="1"/>
          </p:cNvPicPr>
          <p:nvPr/>
        </p:nvPicPr>
        <p:blipFill>
          <a:blip r:embed="rId2"/>
          <a:srcRect t="15142" r="-1" b="2855"/>
          <a:stretch/>
        </p:blipFill>
        <p:spPr>
          <a:xfrm>
            <a:off x="6557148" y="-2495"/>
            <a:ext cx="5634852" cy="2287247"/>
          </a:xfrm>
          <a:custGeom>
            <a:avLst/>
            <a:gdLst/>
            <a:ahLst/>
            <a:cxnLst/>
            <a:rect l="l" t="t" r="r" b="b"/>
            <a:pathLst>
              <a:path w="5634852" h="2287247">
                <a:moveTo>
                  <a:pt x="0" y="0"/>
                </a:moveTo>
                <a:lnTo>
                  <a:pt x="5634852" y="0"/>
                </a:lnTo>
                <a:lnTo>
                  <a:pt x="5634852" y="2287247"/>
                </a:lnTo>
                <a:lnTo>
                  <a:pt x="0" y="2287247"/>
                </a:lnTo>
                <a:close/>
              </a:path>
            </a:pathLst>
          </a:custGeom>
        </p:spPr>
      </p:pic>
      <p:pic>
        <p:nvPicPr>
          <p:cNvPr id="5" name="Picture 4" descr="A screen shot of a graph&#10;&#10;Description automatically generated">
            <a:extLst>
              <a:ext uri="{FF2B5EF4-FFF2-40B4-BE49-F238E27FC236}">
                <a16:creationId xmlns:a16="http://schemas.microsoft.com/office/drawing/2014/main" id="{686FB6D7-B507-CCD5-D09C-25DC74268403}"/>
              </a:ext>
            </a:extLst>
          </p:cNvPr>
          <p:cNvPicPr>
            <a:picLocks noChangeAspect="1"/>
          </p:cNvPicPr>
          <p:nvPr/>
        </p:nvPicPr>
        <p:blipFill>
          <a:blip r:embed="rId3"/>
          <a:srcRect r="-1" b="17997"/>
          <a:stretch/>
        </p:blipFill>
        <p:spPr>
          <a:xfrm>
            <a:off x="6557148" y="4572010"/>
            <a:ext cx="5634852" cy="2287237"/>
          </a:xfrm>
          <a:custGeom>
            <a:avLst/>
            <a:gdLst/>
            <a:ahLst/>
            <a:cxnLst/>
            <a:rect l="l" t="t" r="r" b="b"/>
            <a:pathLst>
              <a:path w="5634852" h="2287247">
                <a:moveTo>
                  <a:pt x="0" y="0"/>
                </a:moveTo>
                <a:lnTo>
                  <a:pt x="5634852" y="0"/>
                </a:lnTo>
                <a:lnTo>
                  <a:pt x="5634852" y="2287247"/>
                </a:lnTo>
                <a:lnTo>
                  <a:pt x="0" y="2287247"/>
                </a:lnTo>
                <a:close/>
              </a:path>
            </a:pathLst>
          </a:custGeom>
        </p:spPr>
      </p:pic>
      <p:sp>
        <p:nvSpPr>
          <p:cNvPr id="23" name="Oval 22">
            <a:extLst>
              <a:ext uri="{FF2B5EF4-FFF2-40B4-BE49-F238E27FC236}">
                <a16:creationId xmlns:a16="http://schemas.microsoft.com/office/drawing/2014/main" id="{532F34B7-0082-4316-8755-A000C50D3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8462" y="557208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descr="A screenshot of a search box&#10;&#10;Description automatically generated">
            <a:extLst>
              <a:ext uri="{FF2B5EF4-FFF2-40B4-BE49-F238E27FC236}">
                <a16:creationId xmlns:a16="http://schemas.microsoft.com/office/drawing/2014/main" id="{23DB4468-75A9-344E-FACD-1197259C2E16}"/>
              </a:ext>
            </a:extLst>
          </p:cNvPr>
          <p:cNvPicPr>
            <a:picLocks noChangeAspect="1"/>
          </p:cNvPicPr>
          <p:nvPr/>
        </p:nvPicPr>
        <p:blipFill>
          <a:blip r:embed="rId4"/>
          <a:srcRect l="4795" r="28072"/>
          <a:stretch/>
        </p:blipFill>
        <p:spPr>
          <a:xfrm>
            <a:off x="6557148" y="2284753"/>
            <a:ext cx="5634852" cy="2287247"/>
          </a:xfrm>
          <a:custGeom>
            <a:avLst/>
            <a:gdLst/>
            <a:ahLst/>
            <a:cxnLst/>
            <a:rect l="l" t="t" r="r" b="b"/>
            <a:pathLst>
              <a:path w="5634852" h="2287247">
                <a:moveTo>
                  <a:pt x="0" y="0"/>
                </a:moveTo>
                <a:lnTo>
                  <a:pt x="5634852" y="0"/>
                </a:lnTo>
                <a:lnTo>
                  <a:pt x="5634852" y="2287247"/>
                </a:lnTo>
                <a:lnTo>
                  <a:pt x="0" y="2287247"/>
                </a:lnTo>
                <a:close/>
              </a:path>
            </a:pathLst>
          </a:custGeom>
        </p:spPr>
      </p:pic>
      <p:sp>
        <p:nvSpPr>
          <p:cNvPr id="25" name="Rectangle 24">
            <a:extLst>
              <a:ext uri="{FF2B5EF4-FFF2-40B4-BE49-F238E27FC236}">
                <a16:creationId xmlns:a16="http://schemas.microsoft.com/office/drawing/2014/main" id="{A16EB032-3F37-4641-A90D-DC9B574EB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08B63F5-951E-6DAA-6782-A9DCB4107433}"/>
              </a:ext>
            </a:extLst>
          </p:cNvPr>
          <p:cNvSpPr>
            <a:spLocks noGrp="1"/>
          </p:cNvSpPr>
          <p:nvPr>
            <p:ph type="subTitle" idx="1"/>
          </p:nvPr>
        </p:nvSpPr>
        <p:spPr>
          <a:xfrm>
            <a:off x="550863" y="3409936"/>
            <a:ext cx="5437187" cy="2682889"/>
          </a:xfrm>
        </p:spPr>
        <p:txBody>
          <a:bodyPr vert="horz" wrap="square" lIns="0" tIns="0" rIns="0" bIns="0" rtlCol="0" anchor="t">
            <a:normAutofit fontScale="92500" lnSpcReduction="10000"/>
          </a:bodyPr>
          <a:lstStyle/>
          <a:p>
            <a:pPr marL="342900" indent="-228600">
              <a:lnSpc>
                <a:spcPct val="110000"/>
              </a:lnSpc>
              <a:buFont typeface="Arial" panose="020B0604020202020204" pitchFamily="34" charset="0"/>
              <a:buChar char="•"/>
            </a:pPr>
            <a:r>
              <a:rPr lang="en-US" sz="1600">
                <a:solidFill>
                  <a:schemeClr val="tx1">
                    <a:alpha val="60000"/>
                  </a:schemeClr>
                </a:solidFill>
              </a:rPr>
              <a:t>SEC public filings</a:t>
            </a:r>
            <a:endParaRPr lang="en-US" sz="1200">
              <a:solidFill>
                <a:schemeClr val="tx1">
                  <a:alpha val="60000"/>
                </a:schemeClr>
              </a:solidFill>
            </a:endParaRPr>
          </a:p>
          <a:p>
            <a:pPr marL="800100" lvl="1" indent="-228600" algn="l">
              <a:buFont typeface="Arial" panose="020B0604020202020204" pitchFamily="34" charset="0"/>
              <a:buChar char="•"/>
            </a:pPr>
            <a:r>
              <a:rPr lang="en-US" sz="1600"/>
              <a:t>10-K reports </a:t>
            </a:r>
            <a:endParaRPr lang="en-US" sz="1600">
              <a:solidFill>
                <a:srgbClr val="FFFFFF">
                  <a:alpha val="60000"/>
                </a:srgbClr>
              </a:solidFill>
              <a:ea typeface="Source Sans Pro"/>
            </a:endParaRPr>
          </a:p>
          <a:p>
            <a:pPr marL="800100" lvl="1" indent="-228600" algn="l">
              <a:buFont typeface="Arial" panose="020B0604020202020204" pitchFamily="34" charset="0"/>
              <a:buChar char="•"/>
            </a:pPr>
            <a:r>
              <a:rPr lang="en-US" sz="1600">
                <a:hlinkClick r:id="rId5">
                  <a:extLst>
                    <a:ext uri="{A12FA001-AC4F-418D-AE19-62706E023703}">
                      <ahyp:hlinkClr xmlns:ahyp="http://schemas.microsoft.com/office/drawing/2018/hyperlinkcolor" val="tx"/>
                    </a:ext>
                  </a:extLst>
                </a:hlinkClick>
              </a:rPr>
              <a:t>https://www.sec.gov/edgar/search/ </a:t>
            </a:r>
          </a:p>
          <a:p>
            <a:pPr marL="800100" lvl="1" indent="-228600" algn="l">
              <a:buFont typeface="Arial" panose="020B0604020202020204" pitchFamily="34" charset="0"/>
              <a:buChar char="•"/>
            </a:pPr>
            <a:r>
              <a:rPr lang="en-US" sz="1600">
                <a:solidFill>
                  <a:srgbClr val="FFFFFF">
                    <a:alpha val="60000"/>
                  </a:srgbClr>
                </a:solidFill>
                <a:ea typeface="Source Sans Pro"/>
                <a:hlinkClick r:id="rId5">
                  <a:extLst>
                    <a:ext uri="{A12FA001-AC4F-418D-AE19-62706E023703}">
                      <ahyp:hlinkClr xmlns:ahyp="http://schemas.microsoft.com/office/drawing/2018/hyperlinkcolor" val="tx"/>
                    </a:ext>
                  </a:extLst>
                </a:hlinkClick>
              </a:rPr>
              <a:t> </a:t>
            </a:r>
            <a:r>
              <a:rPr lang="en-US" sz="1600" err="1">
                <a:solidFill>
                  <a:srgbClr val="FFFFFF">
                    <a:alpha val="60000"/>
                  </a:srgbClr>
                </a:solidFill>
                <a:ea typeface="Source Sans Pro"/>
                <a:hlinkClick r:id="rId5">
                  <a:extLst>
                    <a:ext uri="{A12FA001-AC4F-418D-AE19-62706E023703}">
                      <ahyp:hlinkClr xmlns:ahyp="http://schemas.microsoft.com/office/drawing/2018/hyperlinkcolor" val="tx"/>
                    </a:ext>
                  </a:extLst>
                </a:hlinkClick>
              </a:rPr>
              <a:t>Quaterly</a:t>
            </a:r>
            <a:r>
              <a:rPr lang="en-US" sz="1600">
                <a:solidFill>
                  <a:srgbClr val="FFFFFF">
                    <a:alpha val="60000"/>
                  </a:srgbClr>
                </a:solidFill>
                <a:ea typeface="Source Sans Pro"/>
                <a:hlinkClick r:id="rId5">
                  <a:extLst>
                    <a:ext uri="{A12FA001-AC4F-418D-AE19-62706E023703}">
                      <ahyp:hlinkClr xmlns:ahyp="http://schemas.microsoft.com/office/drawing/2018/hyperlinkcolor" val="tx"/>
                    </a:ext>
                  </a:extLst>
                </a:hlinkClick>
              </a:rPr>
              <a:t> reports TSV files (around 25 GB)</a:t>
            </a:r>
          </a:p>
          <a:p>
            <a:pPr marL="342900" indent="-228600">
              <a:lnSpc>
                <a:spcPct val="110000"/>
              </a:lnSpc>
              <a:buFont typeface="Arial" panose="020B0604020202020204" pitchFamily="34" charset="0"/>
              <a:buChar char="•"/>
            </a:pPr>
            <a:r>
              <a:rPr lang="en-US" sz="1600">
                <a:solidFill>
                  <a:schemeClr val="tx1">
                    <a:alpha val="60000"/>
                  </a:schemeClr>
                </a:solidFill>
              </a:rPr>
              <a:t>Stock prices</a:t>
            </a:r>
            <a:endParaRPr lang="en-US" sz="1600">
              <a:solidFill>
                <a:schemeClr val="tx1">
                  <a:alpha val="60000"/>
                </a:schemeClr>
              </a:solidFill>
              <a:ea typeface="Source Sans Pro"/>
            </a:endParaRPr>
          </a:p>
          <a:p>
            <a:pPr marL="800100" lvl="1" indent="-228600" algn="l">
              <a:buFont typeface="Arial" panose="020B0604020202020204" pitchFamily="34" charset="0"/>
              <a:buChar char="•"/>
            </a:pPr>
            <a:r>
              <a:rPr lang="en-US" sz="1600" err="1"/>
              <a:t>yFinance</a:t>
            </a:r>
            <a:r>
              <a:rPr lang="en-US" sz="1600"/>
              <a:t> (API) </a:t>
            </a:r>
            <a:endParaRPr lang="en-US" sz="1600">
              <a:solidFill>
                <a:srgbClr val="FFFFFF">
                  <a:alpha val="60000"/>
                </a:srgbClr>
              </a:solidFill>
              <a:ea typeface="Source Sans Pro"/>
            </a:endParaRPr>
          </a:p>
          <a:p>
            <a:pPr marL="800100" lvl="1" indent="-228600" algn="l">
              <a:buFont typeface="Arial" panose="020B0604020202020204" pitchFamily="34" charset="0"/>
              <a:buChar char="•"/>
            </a:pPr>
            <a:r>
              <a:rPr lang="en-US" sz="1600">
                <a:hlinkClick r:id="rId6">
                  <a:extLst>
                    <a:ext uri="{A12FA001-AC4F-418D-AE19-62706E023703}">
                      <ahyp:hlinkClr xmlns:ahyp="http://schemas.microsoft.com/office/drawing/2018/hyperlinkcolor" val="tx"/>
                    </a:ext>
                  </a:extLst>
                </a:hlinkClick>
              </a:rPr>
              <a:t>https://pypi.org/project/yfinance/</a:t>
            </a:r>
            <a:endParaRPr lang="en-US" sz="1600">
              <a:solidFill>
                <a:srgbClr val="FFFFFF">
                  <a:alpha val="60000"/>
                </a:srgbClr>
              </a:solidFill>
              <a:ea typeface="Source Sans Pro"/>
              <a:hlinkClick r:id="rId6">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42650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BAB39A-9766-DC7B-790F-42353B7A5EEC}"/>
              </a:ext>
            </a:extLst>
          </p:cNvPr>
          <p:cNvPicPr>
            <a:picLocks noChangeAspect="1"/>
          </p:cNvPicPr>
          <p:nvPr/>
        </p:nvPicPr>
        <p:blipFill>
          <a:blip r:embed="rId2"/>
          <a:srcRect r="837"/>
          <a:stretch/>
        </p:blipFill>
        <p:spPr>
          <a:xfrm>
            <a:off x="4550898" y="-39238"/>
            <a:ext cx="7641102" cy="3429002"/>
          </a:xfrm>
          <a:custGeom>
            <a:avLst/>
            <a:gdLst/>
            <a:ahLst/>
            <a:cxnLst/>
            <a:rect l="l" t="t" r="r" b="b"/>
            <a:pathLst>
              <a:path w="7641102" h="3429002">
                <a:moveTo>
                  <a:pt x="0" y="0"/>
                </a:moveTo>
                <a:lnTo>
                  <a:pt x="7641102" y="0"/>
                </a:lnTo>
                <a:lnTo>
                  <a:pt x="7641102" y="3429002"/>
                </a:lnTo>
                <a:lnTo>
                  <a:pt x="0" y="3429002"/>
                </a:lnTo>
                <a:close/>
              </a:path>
            </a:pathLst>
          </a:custGeom>
        </p:spPr>
      </p:pic>
      <p:sp>
        <p:nvSpPr>
          <p:cNvPr id="2" name="Title 1">
            <a:extLst>
              <a:ext uri="{FF2B5EF4-FFF2-40B4-BE49-F238E27FC236}">
                <a16:creationId xmlns:a16="http://schemas.microsoft.com/office/drawing/2014/main" id="{AA3D86A9-530C-3115-87FB-CC7FD65A4856}"/>
              </a:ext>
            </a:extLst>
          </p:cNvPr>
          <p:cNvSpPr>
            <a:spLocks noGrp="1"/>
          </p:cNvSpPr>
          <p:nvPr>
            <p:ph type="ctrTitle"/>
          </p:nvPr>
        </p:nvSpPr>
        <p:spPr>
          <a:xfrm>
            <a:off x="498476" y="198605"/>
            <a:ext cx="3565524" cy="1350816"/>
          </a:xfrm>
        </p:spPr>
        <p:txBody>
          <a:bodyPr anchor="b">
            <a:noAutofit/>
          </a:bodyPr>
          <a:lstStyle/>
          <a:p>
            <a:r>
              <a:rPr lang="en-US" sz="3600"/>
              <a:t>D</a:t>
            </a:r>
            <a:r>
              <a:rPr lang="en-US" sz="4000"/>
              <a:t>ata management</a:t>
            </a:r>
            <a:endParaRPr lang="en-US" sz="3600"/>
          </a:p>
        </p:txBody>
      </p:sp>
      <p:grpSp>
        <p:nvGrpSpPr>
          <p:cNvPr id="9" name="Group 8">
            <a:extLst>
              <a:ext uri="{FF2B5EF4-FFF2-40B4-BE49-F238E27FC236}">
                <a16:creationId xmlns:a16="http://schemas.microsoft.com/office/drawing/2014/main" id="{CD717188-7088-2F0B-3DF2-12C149F324FE}"/>
              </a:ext>
            </a:extLst>
          </p:cNvPr>
          <p:cNvGrpSpPr/>
          <p:nvPr/>
        </p:nvGrpSpPr>
        <p:grpSpPr>
          <a:xfrm>
            <a:off x="521962" y="2398305"/>
            <a:ext cx="3804827" cy="4137745"/>
            <a:chOff x="521962" y="2754323"/>
            <a:chExt cx="3804827" cy="4137745"/>
          </a:xfrm>
        </p:grpSpPr>
        <p:sp>
          <p:nvSpPr>
            <p:cNvPr id="10" name="Straight Connector 9">
              <a:extLst>
                <a:ext uri="{FF2B5EF4-FFF2-40B4-BE49-F238E27FC236}">
                  <a16:creationId xmlns:a16="http://schemas.microsoft.com/office/drawing/2014/main" id="{9550F3CC-7AB1-2D50-87D6-717940011D9D}"/>
                </a:ext>
              </a:extLst>
            </p:cNvPr>
            <p:cNvSpPr/>
            <p:nvPr/>
          </p:nvSpPr>
          <p:spPr>
            <a:xfrm>
              <a:off x="521962" y="6892068"/>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1" name="Straight Connector 10">
              <a:extLst>
                <a:ext uri="{FF2B5EF4-FFF2-40B4-BE49-F238E27FC236}">
                  <a16:creationId xmlns:a16="http://schemas.microsoft.com/office/drawing/2014/main" id="{95BA8C8D-6551-2ED0-420D-884CE1BBDCBC}"/>
                </a:ext>
              </a:extLst>
            </p:cNvPr>
            <p:cNvSpPr/>
            <p:nvPr/>
          </p:nvSpPr>
          <p:spPr>
            <a:xfrm>
              <a:off x="521962" y="6595506"/>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Straight Connector 11">
              <a:extLst>
                <a:ext uri="{FF2B5EF4-FFF2-40B4-BE49-F238E27FC236}">
                  <a16:creationId xmlns:a16="http://schemas.microsoft.com/office/drawing/2014/main" id="{145B3244-1F5B-9D3F-589E-D74893A1DC33}"/>
                </a:ext>
              </a:extLst>
            </p:cNvPr>
            <p:cNvSpPr/>
            <p:nvPr/>
          </p:nvSpPr>
          <p:spPr>
            <a:xfrm>
              <a:off x="521962" y="6298944"/>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 name="Straight Connector 12">
              <a:extLst>
                <a:ext uri="{FF2B5EF4-FFF2-40B4-BE49-F238E27FC236}">
                  <a16:creationId xmlns:a16="http://schemas.microsoft.com/office/drawing/2014/main" id="{08F2E9F6-A928-8D47-B28B-C1D5364715E2}"/>
                </a:ext>
              </a:extLst>
            </p:cNvPr>
            <p:cNvSpPr/>
            <p:nvPr/>
          </p:nvSpPr>
          <p:spPr>
            <a:xfrm>
              <a:off x="521962" y="6002382"/>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Straight Connector 13">
              <a:extLst>
                <a:ext uri="{FF2B5EF4-FFF2-40B4-BE49-F238E27FC236}">
                  <a16:creationId xmlns:a16="http://schemas.microsoft.com/office/drawing/2014/main" id="{64C2C5B0-5D71-EF4B-A427-195715BACC35}"/>
                </a:ext>
              </a:extLst>
            </p:cNvPr>
            <p:cNvSpPr/>
            <p:nvPr/>
          </p:nvSpPr>
          <p:spPr>
            <a:xfrm>
              <a:off x="521962" y="5705820"/>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5" name="Straight Connector 14">
              <a:extLst>
                <a:ext uri="{FF2B5EF4-FFF2-40B4-BE49-F238E27FC236}">
                  <a16:creationId xmlns:a16="http://schemas.microsoft.com/office/drawing/2014/main" id="{FE065A09-1B14-AB56-61CE-A17860714791}"/>
                </a:ext>
              </a:extLst>
            </p:cNvPr>
            <p:cNvSpPr/>
            <p:nvPr/>
          </p:nvSpPr>
          <p:spPr>
            <a:xfrm>
              <a:off x="521962" y="5409258"/>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Straight Connector 15">
              <a:extLst>
                <a:ext uri="{FF2B5EF4-FFF2-40B4-BE49-F238E27FC236}">
                  <a16:creationId xmlns:a16="http://schemas.microsoft.com/office/drawing/2014/main" id="{8CAE6C62-D2A9-AC19-EBC1-CE637DC09B73}"/>
                </a:ext>
              </a:extLst>
            </p:cNvPr>
            <p:cNvSpPr/>
            <p:nvPr/>
          </p:nvSpPr>
          <p:spPr>
            <a:xfrm>
              <a:off x="521962" y="5112696"/>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7" name="Straight Connector 16">
              <a:extLst>
                <a:ext uri="{FF2B5EF4-FFF2-40B4-BE49-F238E27FC236}">
                  <a16:creationId xmlns:a16="http://schemas.microsoft.com/office/drawing/2014/main" id="{EA17235B-C5AE-E70A-80FF-0AED48AEF6CB}"/>
                </a:ext>
              </a:extLst>
            </p:cNvPr>
            <p:cNvSpPr/>
            <p:nvPr/>
          </p:nvSpPr>
          <p:spPr>
            <a:xfrm>
              <a:off x="521962" y="4816135"/>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Straight Connector 17">
              <a:extLst>
                <a:ext uri="{FF2B5EF4-FFF2-40B4-BE49-F238E27FC236}">
                  <a16:creationId xmlns:a16="http://schemas.microsoft.com/office/drawing/2014/main" id="{FBE9F134-815C-F00E-B386-E6E8A924278C}"/>
                </a:ext>
              </a:extLst>
            </p:cNvPr>
            <p:cNvSpPr/>
            <p:nvPr/>
          </p:nvSpPr>
          <p:spPr>
            <a:xfrm>
              <a:off x="521962" y="4519573"/>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9" name="Straight Connector 18">
              <a:extLst>
                <a:ext uri="{FF2B5EF4-FFF2-40B4-BE49-F238E27FC236}">
                  <a16:creationId xmlns:a16="http://schemas.microsoft.com/office/drawing/2014/main" id="{1C6364EA-A795-7B87-8D53-B9C6408FFC2D}"/>
                </a:ext>
              </a:extLst>
            </p:cNvPr>
            <p:cNvSpPr/>
            <p:nvPr/>
          </p:nvSpPr>
          <p:spPr>
            <a:xfrm>
              <a:off x="521962" y="4223011"/>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0" name="Straight Connector 19">
              <a:extLst>
                <a:ext uri="{FF2B5EF4-FFF2-40B4-BE49-F238E27FC236}">
                  <a16:creationId xmlns:a16="http://schemas.microsoft.com/office/drawing/2014/main" id="{C774D071-1F83-AF0A-7AA3-65802C70EF78}"/>
                </a:ext>
              </a:extLst>
            </p:cNvPr>
            <p:cNvSpPr/>
            <p:nvPr/>
          </p:nvSpPr>
          <p:spPr>
            <a:xfrm>
              <a:off x="521962" y="3926449"/>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 name="Straight Connector 20">
              <a:extLst>
                <a:ext uri="{FF2B5EF4-FFF2-40B4-BE49-F238E27FC236}">
                  <a16:creationId xmlns:a16="http://schemas.microsoft.com/office/drawing/2014/main" id="{2231FDDE-9579-35F1-A157-B0F83606DA32}"/>
                </a:ext>
              </a:extLst>
            </p:cNvPr>
            <p:cNvSpPr/>
            <p:nvPr/>
          </p:nvSpPr>
          <p:spPr>
            <a:xfrm>
              <a:off x="521962" y="3629887"/>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 name="Straight Connector 21">
              <a:extLst>
                <a:ext uri="{FF2B5EF4-FFF2-40B4-BE49-F238E27FC236}">
                  <a16:creationId xmlns:a16="http://schemas.microsoft.com/office/drawing/2014/main" id="{E56254BA-B6BB-582B-15D3-3EC5A36C548A}"/>
                </a:ext>
              </a:extLst>
            </p:cNvPr>
            <p:cNvSpPr/>
            <p:nvPr/>
          </p:nvSpPr>
          <p:spPr>
            <a:xfrm>
              <a:off x="521962" y="3333325"/>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 name="Straight Connector 22">
              <a:extLst>
                <a:ext uri="{FF2B5EF4-FFF2-40B4-BE49-F238E27FC236}">
                  <a16:creationId xmlns:a16="http://schemas.microsoft.com/office/drawing/2014/main" id="{49766098-05DE-A9FA-F339-04A53C386C4D}"/>
                </a:ext>
              </a:extLst>
            </p:cNvPr>
            <p:cNvSpPr/>
            <p:nvPr/>
          </p:nvSpPr>
          <p:spPr>
            <a:xfrm>
              <a:off x="521962" y="3036763"/>
              <a:ext cx="3804827" cy="0"/>
            </a:xfrm>
            <a:prstGeom prst="line">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4" name="Rectangle 23">
              <a:extLst>
                <a:ext uri="{FF2B5EF4-FFF2-40B4-BE49-F238E27FC236}">
                  <a16:creationId xmlns:a16="http://schemas.microsoft.com/office/drawing/2014/main" id="{22FCC604-B28C-B064-CE30-89DC8B211061}"/>
                </a:ext>
              </a:extLst>
            </p:cNvPr>
            <p:cNvSpPr/>
            <p:nvPr/>
          </p:nvSpPr>
          <p:spPr>
            <a:xfrm>
              <a:off x="1511217" y="2754323"/>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Freeform: Shape 24">
              <a:extLst>
                <a:ext uri="{FF2B5EF4-FFF2-40B4-BE49-F238E27FC236}">
                  <a16:creationId xmlns:a16="http://schemas.microsoft.com/office/drawing/2014/main" id="{2064EB6F-8A00-FF70-1F95-BE70E4D7053D}"/>
                </a:ext>
              </a:extLst>
            </p:cNvPr>
            <p:cNvSpPr/>
            <p:nvPr/>
          </p:nvSpPr>
          <p:spPr>
            <a:xfrm>
              <a:off x="521962" y="2754323"/>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kern="1200"/>
                <a:t>ID</a:t>
              </a:r>
              <a:endParaRPr lang="en-US" sz="500" kern="1200"/>
            </a:p>
          </p:txBody>
        </p:sp>
        <p:sp>
          <p:nvSpPr>
            <p:cNvPr id="26" name="Rectangle 25">
              <a:extLst>
                <a:ext uri="{FF2B5EF4-FFF2-40B4-BE49-F238E27FC236}">
                  <a16:creationId xmlns:a16="http://schemas.microsoft.com/office/drawing/2014/main" id="{1AC1FC29-46A4-4A87-4BB6-2A5B3668311C}"/>
                </a:ext>
              </a:extLst>
            </p:cNvPr>
            <p:cNvSpPr/>
            <p:nvPr/>
          </p:nvSpPr>
          <p:spPr>
            <a:xfrm>
              <a:off x="1511217" y="3050885"/>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7" name="Freeform: Shape 26">
              <a:extLst>
                <a:ext uri="{FF2B5EF4-FFF2-40B4-BE49-F238E27FC236}">
                  <a16:creationId xmlns:a16="http://schemas.microsoft.com/office/drawing/2014/main" id="{D0D5C705-505E-B256-0A0A-D4A0C0DF2D79}"/>
                </a:ext>
              </a:extLst>
            </p:cNvPr>
            <p:cNvSpPr/>
            <p:nvPr/>
          </p:nvSpPr>
          <p:spPr>
            <a:xfrm>
              <a:off x="521962" y="3050885"/>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kern="1200"/>
                <a:t>Tag</a:t>
              </a:r>
              <a:r>
                <a:rPr lang="en-US" sz="500" kern="1200"/>
                <a:t> </a:t>
              </a:r>
            </a:p>
          </p:txBody>
        </p:sp>
        <p:sp>
          <p:nvSpPr>
            <p:cNvPr id="28" name="Rectangle 27">
              <a:extLst>
                <a:ext uri="{FF2B5EF4-FFF2-40B4-BE49-F238E27FC236}">
                  <a16:creationId xmlns:a16="http://schemas.microsoft.com/office/drawing/2014/main" id="{E9F07B73-0924-20A5-D060-E6FC560A1E56}"/>
                </a:ext>
              </a:extLst>
            </p:cNvPr>
            <p:cNvSpPr/>
            <p:nvPr/>
          </p:nvSpPr>
          <p:spPr>
            <a:xfrm>
              <a:off x="1511217" y="3347447"/>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9" name="Freeform: Shape 28">
              <a:extLst>
                <a:ext uri="{FF2B5EF4-FFF2-40B4-BE49-F238E27FC236}">
                  <a16:creationId xmlns:a16="http://schemas.microsoft.com/office/drawing/2014/main" id="{0E02B807-FDBE-C604-E079-A234563405F3}"/>
                </a:ext>
              </a:extLst>
            </p:cNvPr>
            <p:cNvSpPr/>
            <p:nvPr/>
          </p:nvSpPr>
          <p:spPr>
            <a:xfrm>
              <a:off x="537157" y="3347444"/>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kern="1200"/>
                <a:t>Type</a:t>
              </a:r>
              <a:r>
                <a:rPr lang="en-US" sz="500" kern="1200"/>
                <a:t> </a:t>
              </a:r>
            </a:p>
          </p:txBody>
        </p:sp>
        <p:sp>
          <p:nvSpPr>
            <p:cNvPr id="30" name="Rectangle 29">
              <a:extLst>
                <a:ext uri="{FF2B5EF4-FFF2-40B4-BE49-F238E27FC236}">
                  <a16:creationId xmlns:a16="http://schemas.microsoft.com/office/drawing/2014/main" id="{B7080301-EE71-3697-6109-44F0281D77C5}"/>
                </a:ext>
              </a:extLst>
            </p:cNvPr>
            <p:cNvSpPr/>
            <p:nvPr/>
          </p:nvSpPr>
          <p:spPr>
            <a:xfrm>
              <a:off x="1511217" y="3644009"/>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1" name="Freeform: Shape 30">
              <a:extLst>
                <a:ext uri="{FF2B5EF4-FFF2-40B4-BE49-F238E27FC236}">
                  <a16:creationId xmlns:a16="http://schemas.microsoft.com/office/drawing/2014/main" id="{00E5B45C-8257-BA2F-420D-C587B267B250}"/>
                </a:ext>
              </a:extLst>
            </p:cNvPr>
            <p:cNvSpPr/>
            <p:nvPr/>
          </p:nvSpPr>
          <p:spPr>
            <a:xfrm>
              <a:off x="521962" y="3644009"/>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600" kern="1200"/>
                <a:t>Value</a:t>
              </a:r>
              <a:r>
                <a:rPr lang="en-US" sz="500" kern="1200"/>
                <a:t> </a:t>
              </a:r>
            </a:p>
          </p:txBody>
        </p:sp>
        <p:sp>
          <p:nvSpPr>
            <p:cNvPr id="32" name="Rectangle 31">
              <a:extLst>
                <a:ext uri="{FF2B5EF4-FFF2-40B4-BE49-F238E27FC236}">
                  <a16:creationId xmlns:a16="http://schemas.microsoft.com/office/drawing/2014/main" id="{26199A0E-41C3-29A1-D6C5-CAAAD6A0EB91}"/>
                </a:ext>
              </a:extLst>
            </p:cNvPr>
            <p:cNvSpPr/>
            <p:nvPr/>
          </p:nvSpPr>
          <p:spPr>
            <a:xfrm>
              <a:off x="1511217" y="3940571"/>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3" name="Freeform: Shape 32">
              <a:extLst>
                <a:ext uri="{FF2B5EF4-FFF2-40B4-BE49-F238E27FC236}">
                  <a16:creationId xmlns:a16="http://schemas.microsoft.com/office/drawing/2014/main" id="{DEA42903-3EEE-FCD4-432E-3FA923E754A3}"/>
                </a:ext>
              </a:extLst>
            </p:cNvPr>
            <p:cNvSpPr/>
            <p:nvPr/>
          </p:nvSpPr>
          <p:spPr>
            <a:xfrm>
              <a:off x="521962" y="3940571"/>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kern="1200"/>
                <a:t>Time</a:t>
              </a:r>
              <a:r>
                <a:rPr lang="en-US" sz="500" kern="1200"/>
                <a:t> </a:t>
              </a:r>
            </a:p>
          </p:txBody>
        </p:sp>
        <p:sp>
          <p:nvSpPr>
            <p:cNvPr id="34" name="Rectangle 33">
              <a:extLst>
                <a:ext uri="{FF2B5EF4-FFF2-40B4-BE49-F238E27FC236}">
                  <a16:creationId xmlns:a16="http://schemas.microsoft.com/office/drawing/2014/main" id="{0B87DBCB-5432-A8E3-7EC2-053130ED4DB8}"/>
                </a:ext>
              </a:extLst>
            </p:cNvPr>
            <p:cNvSpPr/>
            <p:nvPr/>
          </p:nvSpPr>
          <p:spPr>
            <a:xfrm>
              <a:off x="1511217" y="4237133"/>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5" name="Freeform: Shape 34">
              <a:extLst>
                <a:ext uri="{FF2B5EF4-FFF2-40B4-BE49-F238E27FC236}">
                  <a16:creationId xmlns:a16="http://schemas.microsoft.com/office/drawing/2014/main" id="{98FDAF90-57F4-BF37-063A-A9AB6E41A54B}"/>
                </a:ext>
              </a:extLst>
            </p:cNvPr>
            <p:cNvSpPr/>
            <p:nvPr/>
          </p:nvSpPr>
          <p:spPr>
            <a:xfrm>
              <a:off x="521962" y="4237133"/>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kern="1200"/>
                <a:t>Name</a:t>
              </a:r>
              <a:r>
                <a:rPr lang="en-US" sz="500" kern="1200"/>
                <a:t> </a:t>
              </a:r>
            </a:p>
          </p:txBody>
        </p:sp>
        <p:sp>
          <p:nvSpPr>
            <p:cNvPr id="36" name="Rectangle 35">
              <a:extLst>
                <a:ext uri="{FF2B5EF4-FFF2-40B4-BE49-F238E27FC236}">
                  <a16:creationId xmlns:a16="http://schemas.microsoft.com/office/drawing/2014/main" id="{C119CC96-B151-36AE-6393-1F80D74D2201}"/>
                </a:ext>
              </a:extLst>
            </p:cNvPr>
            <p:cNvSpPr/>
            <p:nvPr/>
          </p:nvSpPr>
          <p:spPr>
            <a:xfrm>
              <a:off x="1511217" y="4533695"/>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7" name="Freeform: Shape 36">
              <a:extLst>
                <a:ext uri="{FF2B5EF4-FFF2-40B4-BE49-F238E27FC236}">
                  <a16:creationId xmlns:a16="http://schemas.microsoft.com/office/drawing/2014/main" id="{5A469AE3-78D9-D0C1-C681-A001A961D1CB}"/>
                </a:ext>
              </a:extLst>
            </p:cNvPr>
            <p:cNvSpPr/>
            <p:nvPr/>
          </p:nvSpPr>
          <p:spPr>
            <a:xfrm>
              <a:off x="521962" y="4533695"/>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b="0" kern="1200"/>
                <a:t>Business</a:t>
              </a:r>
              <a:endParaRPr lang="en-US" sz="500" kern="1200"/>
            </a:p>
          </p:txBody>
        </p:sp>
        <p:sp>
          <p:nvSpPr>
            <p:cNvPr id="38" name="Rectangle 37">
              <a:extLst>
                <a:ext uri="{FF2B5EF4-FFF2-40B4-BE49-F238E27FC236}">
                  <a16:creationId xmlns:a16="http://schemas.microsoft.com/office/drawing/2014/main" id="{CB76DFC6-1029-29A0-C9B0-1A51382B9DE9}"/>
                </a:ext>
              </a:extLst>
            </p:cNvPr>
            <p:cNvSpPr/>
            <p:nvPr/>
          </p:nvSpPr>
          <p:spPr>
            <a:xfrm>
              <a:off x="1511217" y="4830256"/>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9" name="Freeform: Shape 38">
              <a:extLst>
                <a:ext uri="{FF2B5EF4-FFF2-40B4-BE49-F238E27FC236}">
                  <a16:creationId xmlns:a16="http://schemas.microsoft.com/office/drawing/2014/main" id="{AE6CE1F6-8AD4-C397-FA84-49B4A07B1A3D}"/>
                </a:ext>
              </a:extLst>
            </p:cNvPr>
            <p:cNvSpPr/>
            <p:nvPr/>
          </p:nvSpPr>
          <p:spPr>
            <a:xfrm>
              <a:off x="521962" y="4830256"/>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b="0" kern="1200"/>
                <a:t>RF</a:t>
              </a:r>
              <a:endParaRPr lang="en-US" sz="500" kern="1200"/>
            </a:p>
          </p:txBody>
        </p:sp>
        <p:sp>
          <p:nvSpPr>
            <p:cNvPr id="40" name="Rectangle 39">
              <a:extLst>
                <a:ext uri="{FF2B5EF4-FFF2-40B4-BE49-F238E27FC236}">
                  <a16:creationId xmlns:a16="http://schemas.microsoft.com/office/drawing/2014/main" id="{DCDB0062-0BA2-E399-DCEF-F1935E61E650}"/>
                </a:ext>
              </a:extLst>
            </p:cNvPr>
            <p:cNvSpPr/>
            <p:nvPr/>
          </p:nvSpPr>
          <p:spPr>
            <a:xfrm>
              <a:off x="1511217" y="5126818"/>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31E44175-6971-29AD-F752-C0F428D9831F}"/>
                </a:ext>
              </a:extLst>
            </p:cNvPr>
            <p:cNvSpPr/>
            <p:nvPr/>
          </p:nvSpPr>
          <p:spPr>
            <a:xfrm>
              <a:off x="521962" y="5126818"/>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b="0" kern="1200"/>
                <a:t>URFC</a:t>
              </a:r>
              <a:endParaRPr lang="en-US" sz="500" kern="1200"/>
            </a:p>
          </p:txBody>
        </p:sp>
        <p:sp>
          <p:nvSpPr>
            <p:cNvPr id="42" name="Rectangle 41">
              <a:extLst>
                <a:ext uri="{FF2B5EF4-FFF2-40B4-BE49-F238E27FC236}">
                  <a16:creationId xmlns:a16="http://schemas.microsoft.com/office/drawing/2014/main" id="{BDD4D42A-EAFD-D867-6586-22CC72D5C66E}"/>
                </a:ext>
              </a:extLst>
            </p:cNvPr>
            <p:cNvSpPr/>
            <p:nvPr/>
          </p:nvSpPr>
          <p:spPr>
            <a:xfrm>
              <a:off x="1511217" y="5423380"/>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3" name="Freeform: Shape 42">
              <a:extLst>
                <a:ext uri="{FF2B5EF4-FFF2-40B4-BE49-F238E27FC236}">
                  <a16:creationId xmlns:a16="http://schemas.microsoft.com/office/drawing/2014/main" id="{A07F8110-B254-94C1-168D-D0941823ED53}"/>
                </a:ext>
              </a:extLst>
            </p:cNvPr>
            <p:cNvSpPr/>
            <p:nvPr/>
          </p:nvSpPr>
          <p:spPr>
            <a:xfrm>
              <a:off x="521962" y="5423380"/>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200" kern="1200"/>
                <a:t>Cybersecurity</a:t>
              </a:r>
              <a:endParaRPr lang="en-US" sz="500" kern="1200"/>
            </a:p>
          </p:txBody>
        </p:sp>
        <p:sp>
          <p:nvSpPr>
            <p:cNvPr id="44" name="Rectangle 43">
              <a:extLst>
                <a:ext uri="{FF2B5EF4-FFF2-40B4-BE49-F238E27FC236}">
                  <a16:creationId xmlns:a16="http://schemas.microsoft.com/office/drawing/2014/main" id="{3659E70F-42E3-13FE-180A-422714B60484}"/>
                </a:ext>
              </a:extLst>
            </p:cNvPr>
            <p:cNvSpPr/>
            <p:nvPr/>
          </p:nvSpPr>
          <p:spPr>
            <a:xfrm>
              <a:off x="1511217" y="5719942"/>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5" name="Freeform: Shape 44">
              <a:extLst>
                <a:ext uri="{FF2B5EF4-FFF2-40B4-BE49-F238E27FC236}">
                  <a16:creationId xmlns:a16="http://schemas.microsoft.com/office/drawing/2014/main" id="{F462A6F0-A2B1-3FA8-F680-35842C326DC0}"/>
                </a:ext>
              </a:extLst>
            </p:cNvPr>
            <p:cNvSpPr/>
            <p:nvPr/>
          </p:nvSpPr>
          <p:spPr>
            <a:xfrm>
              <a:off x="521962" y="5719942"/>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b="0" kern="1200"/>
                <a:t>Properties</a:t>
              </a:r>
              <a:endParaRPr lang="en-US" sz="500" kern="1200"/>
            </a:p>
          </p:txBody>
        </p:sp>
        <p:sp>
          <p:nvSpPr>
            <p:cNvPr id="46" name="Rectangle 45">
              <a:extLst>
                <a:ext uri="{FF2B5EF4-FFF2-40B4-BE49-F238E27FC236}">
                  <a16:creationId xmlns:a16="http://schemas.microsoft.com/office/drawing/2014/main" id="{4FBD4322-5E37-1478-61F7-2D7D67975AE1}"/>
                </a:ext>
              </a:extLst>
            </p:cNvPr>
            <p:cNvSpPr/>
            <p:nvPr/>
          </p:nvSpPr>
          <p:spPr>
            <a:xfrm>
              <a:off x="1511217" y="6016504"/>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7" name="Freeform: Shape 46">
              <a:extLst>
                <a:ext uri="{FF2B5EF4-FFF2-40B4-BE49-F238E27FC236}">
                  <a16:creationId xmlns:a16="http://schemas.microsoft.com/office/drawing/2014/main" id="{845FA19F-2A17-4B32-C762-B48CFE724923}"/>
                </a:ext>
              </a:extLst>
            </p:cNvPr>
            <p:cNvSpPr/>
            <p:nvPr/>
          </p:nvSpPr>
          <p:spPr>
            <a:xfrm>
              <a:off x="521962" y="6016504"/>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b="0" kern="1200"/>
                <a:t>MDAFC</a:t>
              </a:r>
              <a:endParaRPr lang="en-US" sz="500" kern="1200"/>
            </a:p>
          </p:txBody>
        </p:sp>
        <p:sp>
          <p:nvSpPr>
            <p:cNvPr id="48" name="Rectangle 47">
              <a:extLst>
                <a:ext uri="{FF2B5EF4-FFF2-40B4-BE49-F238E27FC236}">
                  <a16:creationId xmlns:a16="http://schemas.microsoft.com/office/drawing/2014/main" id="{EDD85468-5BFD-C247-4C6B-07FC97FEC563}"/>
                </a:ext>
              </a:extLst>
            </p:cNvPr>
            <p:cNvSpPr/>
            <p:nvPr/>
          </p:nvSpPr>
          <p:spPr>
            <a:xfrm>
              <a:off x="1511217" y="6313066"/>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9" name="Freeform: Shape 48">
              <a:extLst>
                <a:ext uri="{FF2B5EF4-FFF2-40B4-BE49-F238E27FC236}">
                  <a16:creationId xmlns:a16="http://schemas.microsoft.com/office/drawing/2014/main" id="{2B2A0E98-F1D1-66E2-025B-EC1F80CB1926}"/>
                </a:ext>
              </a:extLst>
            </p:cNvPr>
            <p:cNvSpPr/>
            <p:nvPr/>
          </p:nvSpPr>
          <p:spPr>
            <a:xfrm>
              <a:off x="521962" y="6313066"/>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b="0" kern="1200"/>
                <a:t>QQDMR</a:t>
              </a:r>
              <a:endParaRPr lang="en-US" sz="500" kern="1200"/>
            </a:p>
          </p:txBody>
        </p:sp>
        <p:sp>
          <p:nvSpPr>
            <p:cNvPr id="50" name="Rectangle 49">
              <a:extLst>
                <a:ext uri="{FF2B5EF4-FFF2-40B4-BE49-F238E27FC236}">
                  <a16:creationId xmlns:a16="http://schemas.microsoft.com/office/drawing/2014/main" id="{6030641A-5824-3760-AB04-68452826ABD1}"/>
                </a:ext>
              </a:extLst>
            </p:cNvPr>
            <p:cNvSpPr/>
            <p:nvPr/>
          </p:nvSpPr>
          <p:spPr>
            <a:xfrm>
              <a:off x="1511217" y="6609628"/>
              <a:ext cx="2815571" cy="2824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1" name="Freeform: Shape 50">
              <a:extLst>
                <a:ext uri="{FF2B5EF4-FFF2-40B4-BE49-F238E27FC236}">
                  <a16:creationId xmlns:a16="http://schemas.microsoft.com/office/drawing/2014/main" id="{81BC1E31-526E-77AA-DDAE-1BE1764539C5}"/>
                </a:ext>
              </a:extLst>
            </p:cNvPr>
            <p:cNvSpPr/>
            <p:nvPr/>
          </p:nvSpPr>
          <p:spPr>
            <a:xfrm>
              <a:off x="521962" y="6609628"/>
              <a:ext cx="989255" cy="282439"/>
            </a:xfrm>
            <a:custGeom>
              <a:avLst/>
              <a:gdLst>
                <a:gd name="connsiteX0" fmla="*/ 47083 w 989255"/>
                <a:gd name="connsiteY0" fmla="*/ 0 h 282439"/>
                <a:gd name="connsiteX1" fmla="*/ 942172 w 989255"/>
                <a:gd name="connsiteY1" fmla="*/ 0 h 282439"/>
                <a:gd name="connsiteX2" fmla="*/ 989255 w 989255"/>
                <a:gd name="connsiteY2" fmla="*/ 47083 h 282439"/>
                <a:gd name="connsiteX3" fmla="*/ 989255 w 989255"/>
                <a:gd name="connsiteY3" fmla="*/ 282439 h 282439"/>
                <a:gd name="connsiteX4" fmla="*/ 989255 w 989255"/>
                <a:gd name="connsiteY4" fmla="*/ 282439 h 282439"/>
                <a:gd name="connsiteX5" fmla="*/ 0 w 989255"/>
                <a:gd name="connsiteY5" fmla="*/ 282439 h 282439"/>
                <a:gd name="connsiteX6" fmla="*/ 0 w 989255"/>
                <a:gd name="connsiteY6" fmla="*/ 282439 h 282439"/>
                <a:gd name="connsiteX7" fmla="*/ 0 w 989255"/>
                <a:gd name="connsiteY7" fmla="*/ 47083 h 282439"/>
                <a:gd name="connsiteX8" fmla="*/ 47083 w 989255"/>
                <a:gd name="connsiteY8" fmla="*/ 0 h 28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55" h="282439">
                  <a:moveTo>
                    <a:pt x="47083" y="0"/>
                  </a:moveTo>
                  <a:lnTo>
                    <a:pt x="942172" y="0"/>
                  </a:lnTo>
                  <a:cubicBezTo>
                    <a:pt x="968175" y="0"/>
                    <a:pt x="989255" y="21080"/>
                    <a:pt x="989255" y="47083"/>
                  </a:cubicBezTo>
                  <a:lnTo>
                    <a:pt x="989255" y="282439"/>
                  </a:lnTo>
                  <a:lnTo>
                    <a:pt x="989255" y="282439"/>
                  </a:lnTo>
                  <a:lnTo>
                    <a:pt x="0" y="282439"/>
                  </a:lnTo>
                  <a:lnTo>
                    <a:pt x="0" y="282439"/>
                  </a:lnTo>
                  <a:lnTo>
                    <a:pt x="0" y="47083"/>
                  </a:lnTo>
                  <a:cubicBezTo>
                    <a:pt x="0" y="21080"/>
                    <a:pt x="21080" y="0"/>
                    <a:pt x="47083" y="0"/>
                  </a:cubicBezTo>
                  <a:close/>
                </a:path>
              </a:pathLst>
            </a:custGeom>
            <a:scene3d>
              <a:camera prst="orthographicFront"/>
              <a:lightRig rig="flat" dir="t"/>
            </a:scene3d>
            <a:sp3d prstMaterial="plastic">
              <a:bevelT w="120900" h="88900"/>
              <a:bevelB w="88900" h="31750" prst="angle"/>
            </a:sp3d>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315" tIns="23315" rIns="23315" bIns="9525" numCol="1" spcCol="1270" anchor="ctr" anchorCtr="0">
              <a:noAutofit/>
            </a:bodyPr>
            <a:lstStyle/>
            <a:p>
              <a:pPr marL="0" lvl="0" indent="0" algn="ctr" defTabSz="222250">
                <a:lnSpc>
                  <a:spcPct val="90000"/>
                </a:lnSpc>
                <a:spcBef>
                  <a:spcPct val="0"/>
                </a:spcBef>
                <a:spcAft>
                  <a:spcPct val="35000"/>
                </a:spcAft>
                <a:buNone/>
              </a:pPr>
              <a:r>
                <a:rPr lang="en-US" sz="1400" b="0" kern="1200"/>
                <a:t>FSSD</a:t>
              </a:r>
              <a:endParaRPr lang="en-US" sz="500" kern="1200"/>
            </a:p>
          </p:txBody>
        </p:sp>
      </p:grpSp>
      <p:sp>
        <p:nvSpPr>
          <p:cNvPr id="8" name="TextBox 7">
            <a:extLst>
              <a:ext uri="{FF2B5EF4-FFF2-40B4-BE49-F238E27FC236}">
                <a16:creationId xmlns:a16="http://schemas.microsoft.com/office/drawing/2014/main" id="{433ED10C-B4AB-1901-E448-C1B4207D9914}"/>
              </a:ext>
            </a:extLst>
          </p:cNvPr>
          <p:cNvSpPr txBox="1"/>
          <p:nvPr/>
        </p:nvSpPr>
        <p:spPr>
          <a:xfrm>
            <a:off x="401861" y="1475812"/>
            <a:ext cx="3840480" cy="646331"/>
          </a:xfrm>
          <a:prstGeom prst="rect">
            <a:avLst/>
          </a:prstGeom>
          <a:noFill/>
        </p:spPr>
        <p:txBody>
          <a:bodyPr wrap="square">
            <a:spAutoFit/>
          </a:bodyPr>
          <a:lstStyle/>
          <a:p>
            <a:pPr lvl="0"/>
            <a:r>
              <a:rPr lang="en-US"/>
              <a:t>Relational Database with extracted key value pairs that’s been processed.</a:t>
            </a:r>
          </a:p>
        </p:txBody>
      </p:sp>
      <p:sp>
        <p:nvSpPr>
          <p:cNvPr id="54" name="Rectangle: Rounded Corners 53">
            <a:extLst>
              <a:ext uri="{FF2B5EF4-FFF2-40B4-BE49-F238E27FC236}">
                <a16:creationId xmlns:a16="http://schemas.microsoft.com/office/drawing/2014/main" id="{F4EF55D9-D0E5-04D5-ABB6-F58A4C16E59F}"/>
              </a:ext>
            </a:extLst>
          </p:cNvPr>
          <p:cNvSpPr/>
          <p:nvPr/>
        </p:nvSpPr>
        <p:spPr>
          <a:xfrm>
            <a:off x="1571092" y="2389829"/>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a:t>primary unique key</a:t>
            </a:r>
          </a:p>
        </p:txBody>
      </p:sp>
      <p:sp>
        <p:nvSpPr>
          <p:cNvPr id="55" name="Rectangle: Rounded Corners 54">
            <a:extLst>
              <a:ext uri="{FF2B5EF4-FFF2-40B4-BE49-F238E27FC236}">
                <a16:creationId xmlns:a16="http://schemas.microsoft.com/office/drawing/2014/main" id="{D01B94AB-461D-D963-D629-D9E35936563E}"/>
              </a:ext>
            </a:extLst>
          </p:cNvPr>
          <p:cNvSpPr/>
          <p:nvPr/>
        </p:nvSpPr>
        <p:spPr>
          <a:xfrm>
            <a:off x="1571092" y="2702327"/>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kern="1200"/>
              <a:t>key</a:t>
            </a:r>
            <a:endParaRPr lang="en-US" sz="1400"/>
          </a:p>
        </p:txBody>
      </p:sp>
      <p:sp>
        <p:nvSpPr>
          <p:cNvPr id="56" name="Rectangle: Rounded Corners 55">
            <a:extLst>
              <a:ext uri="{FF2B5EF4-FFF2-40B4-BE49-F238E27FC236}">
                <a16:creationId xmlns:a16="http://schemas.microsoft.com/office/drawing/2014/main" id="{44A84DCD-895D-995F-F780-F58D3A7278DD}"/>
              </a:ext>
            </a:extLst>
          </p:cNvPr>
          <p:cNvSpPr/>
          <p:nvPr/>
        </p:nvSpPr>
        <p:spPr>
          <a:xfrm>
            <a:off x="1595662" y="2991426"/>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kern="1200"/>
              <a:t>type of report 10-Q or 8K or 10-K</a:t>
            </a:r>
            <a:endParaRPr lang="en-US" sz="1400"/>
          </a:p>
        </p:txBody>
      </p:sp>
      <p:sp>
        <p:nvSpPr>
          <p:cNvPr id="57" name="Rectangle: Rounded Corners 56">
            <a:extLst>
              <a:ext uri="{FF2B5EF4-FFF2-40B4-BE49-F238E27FC236}">
                <a16:creationId xmlns:a16="http://schemas.microsoft.com/office/drawing/2014/main" id="{A0B8FA7B-1046-DEFA-88E6-2039C76E9778}"/>
              </a:ext>
            </a:extLst>
          </p:cNvPr>
          <p:cNvSpPr/>
          <p:nvPr/>
        </p:nvSpPr>
        <p:spPr>
          <a:xfrm>
            <a:off x="1595662" y="3287588"/>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kern="1200"/>
              <a:t>value of key</a:t>
            </a:r>
            <a:endParaRPr lang="en-US" sz="1400"/>
          </a:p>
        </p:txBody>
      </p:sp>
      <p:sp>
        <p:nvSpPr>
          <p:cNvPr id="58" name="Rectangle: Rounded Corners 57">
            <a:extLst>
              <a:ext uri="{FF2B5EF4-FFF2-40B4-BE49-F238E27FC236}">
                <a16:creationId xmlns:a16="http://schemas.microsoft.com/office/drawing/2014/main" id="{9AAFEBE2-A082-B7BF-CD08-5A910B5242D1}"/>
              </a:ext>
            </a:extLst>
          </p:cNvPr>
          <p:cNvSpPr/>
          <p:nvPr/>
        </p:nvSpPr>
        <p:spPr>
          <a:xfrm>
            <a:off x="1595662" y="3584553"/>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kern="1200"/>
              <a:t>report time</a:t>
            </a:r>
            <a:endParaRPr lang="en-US" sz="1400"/>
          </a:p>
        </p:txBody>
      </p:sp>
      <p:sp>
        <p:nvSpPr>
          <p:cNvPr id="59" name="Rectangle: Rounded Corners 58">
            <a:extLst>
              <a:ext uri="{FF2B5EF4-FFF2-40B4-BE49-F238E27FC236}">
                <a16:creationId xmlns:a16="http://schemas.microsoft.com/office/drawing/2014/main" id="{E1B3145F-364D-BEFE-E1FF-01716A6DFE42}"/>
              </a:ext>
            </a:extLst>
          </p:cNvPr>
          <p:cNvSpPr/>
          <p:nvPr/>
        </p:nvSpPr>
        <p:spPr>
          <a:xfrm>
            <a:off x="1595662" y="3881115"/>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kern="1200"/>
              <a:t>Company Name</a:t>
            </a:r>
            <a:endParaRPr lang="en-US" sz="1400"/>
          </a:p>
        </p:txBody>
      </p:sp>
      <p:sp>
        <p:nvSpPr>
          <p:cNvPr id="60" name="Rectangle: Rounded Corners 59">
            <a:extLst>
              <a:ext uri="{FF2B5EF4-FFF2-40B4-BE49-F238E27FC236}">
                <a16:creationId xmlns:a16="http://schemas.microsoft.com/office/drawing/2014/main" id="{57CB6E00-71D8-37B0-BD34-2D33AF94341A}"/>
              </a:ext>
            </a:extLst>
          </p:cNvPr>
          <p:cNvSpPr/>
          <p:nvPr/>
        </p:nvSpPr>
        <p:spPr>
          <a:xfrm>
            <a:off x="1595662" y="4177674"/>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a:t>Business Direction</a:t>
            </a:r>
          </a:p>
        </p:txBody>
      </p:sp>
      <p:sp>
        <p:nvSpPr>
          <p:cNvPr id="61" name="Rectangle: Rounded Corners 60">
            <a:extLst>
              <a:ext uri="{FF2B5EF4-FFF2-40B4-BE49-F238E27FC236}">
                <a16:creationId xmlns:a16="http://schemas.microsoft.com/office/drawing/2014/main" id="{A9EDBF98-E55E-5F94-F83F-DFE75A29AAFB}"/>
              </a:ext>
            </a:extLst>
          </p:cNvPr>
          <p:cNvSpPr/>
          <p:nvPr/>
        </p:nvSpPr>
        <p:spPr>
          <a:xfrm>
            <a:off x="1595662" y="4481296"/>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b="0" kern="1200"/>
              <a:t>Risk Factors</a:t>
            </a:r>
            <a:endParaRPr lang="en-US" sz="1400"/>
          </a:p>
        </p:txBody>
      </p:sp>
      <p:sp>
        <p:nvSpPr>
          <p:cNvPr id="62" name="Rectangle: Rounded Corners 61">
            <a:extLst>
              <a:ext uri="{FF2B5EF4-FFF2-40B4-BE49-F238E27FC236}">
                <a16:creationId xmlns:a16="http://schemas.microsoft.com/office/drawing/2014/main" id="{20402254-2A94-CB42-3FCF-07A15C394851}"/>
              </a:ext>
            </a:extLst>
          </p:cNvPr>
          <p:cNvSpPr/>
          <p:nvPr/>
        </p:nvSpPr>
        <p:spPr>
          <a:xfrm>
            <a:off x="1595662" y="4770800"/>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b="0" kern="1200"/>
              <a:t>Unresolved Staff Comments</a:t>
            </a:r>
            <a:endParaRPr lang="en-US" sz="1400"/>
          </a:p>
        </p:txBody>
      </p:sp>
      <p:sp>
        <p:nvSpPr>
          <p:cNvPr id="63" name="Rectangle: Rounded Corners 62">
            <a:extLst>
              <a:ext uri="{FF2B5EF4-FFF2-40B4-BE49-F238E27FC236}">
                <a16:creationId xmlns:a16="http://schemas.microsoft.com/office/drawing/2014/main" id="{12167C5A-216F-DBAF-4E3C-8C59245507B7}"/>
              </a:ext>
            </a:extLst>
          </p:cNvPr>
          <p:cNvSpPr/>
          <p:nvPr/>
        </p:nvSpPr>
        <p:spPr>
          <a:xfrm>
            <a:off x="1595662" y="5067359"/>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a:t>Security changes</a:t>
            </a:r>
            <a:endParaRPr lang="en-US" sz="1400"/>
          </a:p>
        </p:txBody>
      </p:sp>
      <p:sp>
        <p:nvSpPr>
          <p:cNvPr id="64" name="Rectangle: Rounded Corners 63">
            <a:extLst>
              <a:ext uri="{FF2B5EF4-FFF2-40B4-BE49-F238E27FC236}">
                <a16:creationId xmlns:a16="http://schemas.microsoft.com/office/drawing/2014/main" id="{0F037618-C1F5-AD03-5F52-2948667BFB69}"/>
              </a:ext>
            </a:extLst>
          </p:cNvPr>
          <p:cNvSpPr/>
          <p:nvPr/>
        </p:nvSpPr>
        <p:spPr>
          <a:xfrm>
            <a:off x="1595662" y="5369640"/>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a:t>Properties</a:t>
            </a:r>
            <a:endParaRPr lang="en-US" sz="1400"/>
          </a:p>
        </p:txBody>
      </p:sp>
      <p:sp>
        <p:nvSpPr>
          <p:cNvPr id="65" name="Rectangle: Rounded Corners 64">
            <a:extLst>
              <a:ext uri="{FF2B5EF4-FFF2-40B4-BE49-F238E27FC236}">
                <a16:creationId xmlns:a16="http://schemas.microsoft.com/office/drawing/2014/main" id="{6E4239A8-EF83-A0AA-9F79-8AB3B7BC9FA6}"/>
              </a:ext>
            </a:extLst>
          </p:cNvPr>
          <p:cNvSpPr/>
          <p:nvPr/>
        </p:nvSpPr>
        <p:spPr>
          <a:xfrm>
            <a:off x="1595661" y="5659966"/>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b="0" kern="1200"/>
              <a:t>Management's Discussion and Analysis of Financial Condition and Results of Operations</a:t>
            </a:r>
            <a:endParaRPr lang="en-US" sz="1400"/>
          </a:p>
        </p:txBody>
      </p:sp>
      <p:sp>
        <p:nvSpPr>
          <p:cNvPr id="66" name="Rectangle: Rounded Corners 65">
            <a:extLst>
              <a:ext uri="{FF2B5EF4-FFF2-40B4-BE49-F238E27FC236}">
                <a16:creationId xmlns:a16="http://schemas.microsoft.com/office/drawing/2014/main" id="{7A0A7E48-4CF6-9D62-80D3-E7A843907C75}"/>
              </a:ext>
            </a:extLst>
          </p:cNvPr>
          <p:cNvSpPr/>
          <p:nvPr/>
        </p:nvSpPr>
        <p:spPr>
          <a:xfrm>
            <a:off x="1595661" y="5964106"/>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b="0" kern="1200"/>
              <a:t>Quantitative and Qualitative Disclosures About Market Risk</a:t>
            </a:r>
            <a:endParaRPr lang="en-US" sz="1400"/>
          </a:p>
        </p:txBody>
      </p:sp>
      <p:sp>
        <p:nvSpPr>
          <p:cNvPr id="67" name="Rectangle: Rounded Corners 66">
            <a:extLst>
              <a:ext uri="{FF2B5EF4-FFF2-40B4-BE49-F238E27FC236}">
                <a16:creationId xmlns:a16="http://schemas.microsoft.com/office/drawing/2014/main" id="{C0D52EC9-88DA-AC0A-2A3B-6DF6D5111BFF}"/>
              </a:ext>
            </a:extLst>
          </p:cNvPr>
          <p:cNvSpPr/>
          <p:nvPr/>
        </p:nvSpPr>
        <p:spPr>
          <a:xfrm>
            <a:off x="1595661" y="6246546"/>
            <a:ext cx="2646680" cy="282439"/>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lvl="0"/>
            <a:r>
              <a:rPr lang="en-US" sz="800" b="0" kern="1200"/>
              <a:t>Financial Statements and Supplementary Data</a:t>
            </a:r>
            <a:endParaRPr lang="en-US" sz="1400"/>
          </a:p>
        </p:txBody>
      </p:sp>
      <p:pic>
        <p:nvPicPr>
          <p:cNvPr id="869" name="Picture 868" descr="A screenshot of a computer&#10;&#10;Description automatically generated">
            <a:extLst>
              <a:ext uri="{FF2B5EF4-FFF2-40B4-BE49-F238E27FC236}">
                <a16:creationId xmlns:a16="http://schemas.microsoft.com/office/drawing/2014/main" id="{19C96361-FF6B-8434-94C4-5A315D32B978}"/>
              </a:ext>
            </a:extLst>
          </p:cNvPr>
          <p:cNvPicPr>
            <a:picLocks noChangeAspect="1"/>
          </p:cNvPicPr>
          <p:nvPr/>
        </p:nvPicPr>
        <p:blipFill>
          <a:blip r:embed="rId3"/>
          <a:srcRect b="5836"/>
          <a:stretch/>
        </p:blipFill>
        <p:spPr>
          <a:xfrm>
            <a:off x="5161858" y="3186729"/>
            <a:ext cx="6096000" cy="3761260"/>
          </a:xfrm>
          <a:prstGeom prst="rect">
            <a:avLst/>
          </a:prstGeom>
        </p:spPr>
      </p:pic>
    </p:spTree>
    <p:extLst>
      <p:ext uri="{BB962C8B-B14F-4D97-AF65-F5344CB8AC3E}">
        <p14:creationId xmlns:p14="http://schemas.microsoft.com/office/powerpoint/2010/main" val="887441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bot pointing at a chart&#10;&#10;Description automatically generated">
            <a:extLst>
              <a:ext uri="{FF2B5EF4-FFF2-40B4-BE49-F238E27FC236}">
                <a16:creationId xmlns:a16="http://schemas.microsoft.com/office/drawing/2014/main" id="{F31D29B0-FF7E-0D65-3353-CEF1072E794F}"/>
              </a:ext>
            </a:extLst>
          </p:cNvPr>
          <p:cNvPicPr>
            <a:picLocks noChangeAspect="1"/>
          </p:cNvPicPr>
          <p:nvPr/>
        </p:nvPicPr>
        <p:blipFill>
          <a:blip r:embed="rId2"/>
          <a:srcRect r="-8" b="-8"/>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pic>
        <p:nvPicPr>
          <p:cNvPr id="5" name="Picture 4">
            <a:extLst>
              <a:ext uri="{FF2B5EF4-FFF2-40B4-BE49-F238E27FC236}">
                <a16:creationId xmlns:a16="http://schemas.microsoft.com/office/drawing/2014/main" id="{1412B4AB-7007-1931-4E60-518175A629CF}"/>
              </a:ext>
            </a:extLst>
          </p:cNvPr>
          <p:cNvPicPr>
            <a:picLocks noChangeAspect="1"/>
          </p:cNvPicPr>
          <p:nvPr/>
        </p:nvPicPr>
        <p:blipFill>
          <a:blip r:embed="rId3"/>
          <a:srcRect r="-5" b="-5"/>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sp>
        <p:nvSpPr>
          <p:cNvPr id="2" name="Title 1">
            <a:extLst>
              <a:ext uri="{FF2B5EF4-FFF2-40B4-BE49-F238E27FC236}">
                <a16:creationId xmlns:a16="http://schemas.microsoft.com/office/drawing/2014/main" id="{AA3D86A9-530C-3115-87FB-CC7FD65A4856}"/>
              </a:ext>
            </a:extLst>
          </p:cNvPr>
          <p:cNvSpPr>
            <a:spLocks noGrp="1"/>
          </p:cNvSpPr>
          <p:nvPr>
            <p:ph type="ctrTitle"/>
          </p:nvPr>
        </p:nvSpPr>
        <p:spPr>
          <a:xfrm>
            <a:off x="550864" y="549275"/>
            <a:ext cx="5148498" cy="2986234"/>
          </a:xfrm>
        </p:spPr>
        <p:txBody>
          <a:bodyPr anchor="b">
            <a:normAutofit/>
          </a:bodyPr>
          <a:lstStyle/>
          <a:p>
            <a:r>
              <a:rPr lang="en-US"/>
              <a:t>Data processing</a:t>
            </a:r>
          </a:p>
        </p:txBody>
      </p:sp>
      <p:sp>
        <p:nvSpPr>
          <p:cNvPr id="3" name="Subtitle 2">
            <a:extLst>
              <a:ext uri="{FF2B5EF4-FFF2-40B4-BE49-F238E27FC236}">
                <a16:creationId xmlns:a16="http://schemas.microsoft.com/office/drawing/2014/main" id="{008B63F5-951E-6DAA-6782-A9DCB4107433}"/>
              </a:ext>
            </a:extLst>
          </p:cNvPr>
          <p:cNvSpPr>
            <a:spLocks noGrp="1"/>
          </p:cNvSpPr>
          <p:nvPr>
            <p:ph type="subTitle" idx="1"/>
          </p:nvPr>
        </p:nvSpPr>
        <p:spPr>
          <a:xfrm>
            <a:off x="550864" y="3827610"/>
            <a:ext cx="2997200" cy="2936876"/>
          </a:xfrm>
        </p:spPr>
        <p:txBody>
          <a:bodyPr vert="horz" wrap="square" lIns="0" tIns="0" rIns="0" bIns="0" rtlCol="0" anchor="t">
            <a:normAutofit/>
          </a:bodyPr>
          <a:lstStyle/>
          <a:p>
            <a:pPr marL="342900" indent="-342900">
              <a:lnSpc>
                <a:spcPct val="90000"/>
              </a:lnSpc>
              <a:buChar char="•"/>
            </a:pPr>
            <a:r>
              <a:rPr lang="en-US" sz="1700">
                <a:solidFill>
                  <a:schemeClr val="tx1"/>
                </a:solidFill>
                <a:ea typeface="Source Sans Pro"/>
              </a:rPr>
              <a:t>10-K reports</a:t>
            </a:r>
            <a:endParaRPr lang="en-US">
              <a:solidFill>
                <a:schemeClr val="tx1"/>
              </a:solidFill>
              <a:ea typeface="Source Sans Pro"/>
            </a:endParaRPr>
          </a:p>
          <a:p>
            <a:pPr marL="800100" lvl="1" indent="-342900" algn="l">
              <a:lnSpc>
                <a:spcPct val="90000"/>
              </a:lnSpc>
              <a:buFont typeface="Courier New" panose="020B0604020202020204" pitchFamily="34" charset="0"/>
              <a:buChar char="o"/>
            </a:pPr>
            <a:r>
              <a:rPr lang="en-US" sz="1800">
                <a:solidFill>
                  <a:schemeClr val="tx1"/>
                </a:solidFill>
                <a:ea typeface="Source Sans Pro"/>
              </a:rPr>
              <a:t>Keyword analysis</a:t>
            </a:r>
          </a:p>
          <a:p>
            <a:pPr marL="800100" lvl="1" indent="-342900" algn="l">
              <a:lnSpc>
                <a:spcPct val="90000"/>
              </a:lnSpc>
              <a:buFont typeface="Courier New" panose="020B0604020202020204" pitchFamily="34" charset="0"/>
              <a:buChar char="o"/>
            </a:pPr>
            <a:r>
              <a:rPr lang="en-US" sz="1700">
                <a:solidFill>
                  <a:schemeClr val="tx1"/>
                </a:solidFill>
                <a:ea typeface="Source Sans Pro"/>
              </a:rPr>
              <a:t>Sentiment analysis</a:t>
            </a:r>
          </a:p>
          <a:p>
            <a:pPr marL="342900" indent="-342900">
              <a:lnSpc>
                <a:spcPct val="90000"/>
              </a:lnSpc>
              <a:buChar char="•"/>
            </a:pPr>
            <a:r>
              <a:rPr lang="en-US" sz="1700">
                <a:solidFill>
                  <a:schemeClr val="tx1"/>
                </a:solidFill>
                <a:ea typeface="Source Sans Pro"/>
              </a:rPr>
              <a:t>Stock prices</a:t>
            </a:r>
          </a:p>
          <a:p>
            <a:pPr marL="800100" lvl="1" indent="-342900" algn="l">
              <a:lnSpc>
                <a:spcPct val="90000"/>
              </a:lnSpc>
              <a:buFont typeface="Courier New" panose="020B0604020202020204" pitchFamily="34" charset="0"/>
              <a:buChar char="o"/>
            </a:pPr>
            <a:r>
              <a:rPr lang="en-US" sz="1700">
                <a:solidFill>
                  <a:schemeClr val="tx1"/>
                </a:solidFill>
                <a:ea typeface="Source Sans Pro"/>
              </a:rPr>
              <a:t>Correlation analysis</a:t>
            </a:r>
          </a:p>
        </p:txBody>
      </p:sp>
      <p:grpSp>
        <p:nvGrpSpPr>
          <p:cNvPr id="19" name="Group 18">
            <a:extLst>
              <a:ext uri="{FF2B5EF4-FFF2-40B4-BE49-F238E27FC236}">
                <a16:creationId xmlns:a16="http://schemas.microsoft.com/office/drawing/2014/main" id="{9665C101-AF9F-4CCA-9C10-6D9A8027CF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3850" y="516365"/>
            <a:ext cx="631474" cy="667800"/>
            <a:chOff x="2994153" y="1378666"/>
            <a:chExt cx="631474" cy="667800"/>
          </a:xfrm>
        </p:grpSpPr>
        <p:sp>
          <p:nvSpPr>
            <p:cNvPr id="20" name="Freeform: Shape 19">
              <a:extLst>
                <a:ext uri="{FF2B5EF4-FFF2-40B4-BE49-F238E27FC236}">
                  <a16:creationId xmlns:a16="http://schemas.microsoft.com/office/drawing/2014/main" id="{E4DD7E2C-5AEC-4668-AB6D-DD1BBEF31A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ECB63603-49B8-4F6B-8274-67FD679D3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D6E47BA4-8BC2-4A92-8628-86525C6E2A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6786" y="5488205"/>
            <a:ext cx="990001" cy="677713"/>
            <a:chOff x="5374602" y="1609637"/>
            <a:chExt cx="990001" cy="677713"/>
          </a:xfrm>
        </p:grpSpPr>
        <p:sp>
          <p:nvSpPr>
            <p:cNvPr id="24" name="Freeform: Shape 23">
              <a:extLst>
                <a:ext uri="{FF2B5EF4-FFF2-40B4-BE49-F238E27FC236}">
                  <a16:creationId xmlns:a16="http://schemas.microsoft.com/office/drawing/2014/main" id="{70FECBE4-76C4-49A9-AE7A-C5403D77C3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37618" y="1814525"/>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4C4E1DC-4F9F-41E3-8B0D-312AA33E16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15088" y="1760131"/>
              <a:ext cx="926985" cy="52721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F1351A97-A42C-4825-9061-4F80DF79D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464475" y="201027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B296169C-E572-4713-9921-07F8D25C6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954988" y="1519764"/>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descr="A triangle with words on it&#10;&#10;Description automatically generated">
            <a:extLst>
              <a:ext uri="{FF2B5EF4-FFF2-40B4-BE49-F238E27FC236}">
                <a16:creationId xmlns:a16="http://schemas.microsoft.com/office/drawing/2014/main" id="{F4EDC925-52E9-8D4A-D19F-C10A28450817}"/>
              </a:ext>
            </a:extLst>
          </p:cNvPr>
          <p:cNvPicPr>
            <a:picLocks noChangeAspect="1"/>
          </p:cNvPicPr>
          <p:nvPr/>
        </p:nvPicPr>
        <p:blipFill>
          <a:blip r:embed="rId4"/>
          <a:srcRect r="-3" b="-3"/>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Tree>
    <p:extLst>
      <p:ext uri="{BB962C8B-B14F-4D97-AF65-F5344CB8AC3E}">
        <p14:creationId xmlns:p14="http://schemas.microsoft.com/office/powerpoint/2010/main" val="1660712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D56D0-313C-A60C-CEB6-AFE0B00D9EE5}"/>
              </a:ext>
            </a:extLst>
          </p:cNvPr>
          <p:cNvSpPr>
            <a:spLocks noGrp="1"/>
          </p:cNvSpPr>
          <p:nvPr>
            <p:ph type="ctrTitle"/>
          </p:nvPr>
        </p:nvSpPr>
        <p:spPr>
          <a:xfrm>
            <a:off x="550863" y="549275"/>
            <a:ext cx="5437187" cy="2986234"/>
          </a:xfrm>
        </p:spPr>
        <p:txBody>
          <a:bodyPr anchor="b">
            <a:normAutofit/>
          </a:bodyPr>
          <a:lstStyle/>
          <a:p>
            <a:r>
              <a:rPr lang="en-US"/>
              <a:t>Insights</a:t>
            </a:r>
          </a:p>
        </p:txBody>
      </p:sp>
      <p:pic>
        <p:nvPicPr>
          <p:cNvPr id="6" name="Picture 5" descr="One luminous opened box among closed white square boxes">
            <a:extLst>
              <a:ext uri="{FF2B5EF4-FFF2-40B4-BE49-F238E27FC236}">
                <a16:creationId xmlns:a16="http://schemas.microsoft.com/office/drawing/2014/main" id="{2825779A-CE4D-DB23-B372-F5239168E59C}"/>
              </a:ext>
            </a:extLst>
          </p:cNvPr>
          <p:cNvPicPr>
            <a:picLocks noChangeAspect="1"/>
          </p:cNvPicPr>
          <p:nvPr/>
        </p:nvPicPr>
        <p:blipFill>
          <a:blip r:embed="rId2"/>
          <a:srcRect l="1358" r="2364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62" name="Group 61">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63" name="Freeform: Shape 62">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5" name="Oval 64">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7046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6363E5-74A5-606F-9D4F-4E0C5510189C}"/>
              </a:ext>
            </a:extLst>
          </p:cNvPr>
          <p:cNvSpPr>
            <a:spLocks noGrp="1"/>
          </p:cNvSpPr>
          <p:nvPr>
            <p:ph type="ctrTitle"/>
          </p:nvPr>
        </p:nvSpPr>
        <p:spPr>
          <a:xfrm>
            <a:off x="550864" y="549275"/>
            <a:ext cx="6373812" cy="984885"/>
          </a:xfrm>
        </p:spPr>
        <p:txBody>
          <a:bodyPr wrap="square" anchor="ctr">
            <a:normAutofit/>
          </a:bodyPr>
          <a:lstStyle/>
          <a:p>
            <a:r>
              <a:rPr lang="en-US" sz="4800"/>
              <a:t>Correlation Insights</a:t>
            </a:r>
          </a:p>
        </p:txBody>
      </p:sp>
      <p:sp>
        <p:nvSpPr>
          <p:cNvPr id="27" name="Rectangle 26">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blue bars&#10;&#10;Description automatically generated">
            <a:extLst>
              <a:ext uri="{FF2B5EF4-FFF2-40B4-BE49-F238E27FC236}">
                <a16:creationId xmlns:a16="http://schemas.microsoft.com/office/drawing/2014/main" id="{74E7F456-265A-4187-BA96-9CA45AFCFCBA}"/>
              </a:ext>
            </a:extLst>
          </p:cNvPr>
          <p:cNvPicPr>
            <a:picLocks noChangeAspect="1"/>
          </p:cNvPicPr>
          <p:nvPr/>
        </p:nvPicPr>
        <p:blipFill>
          <a:blip r:embed="rId2"/>
          <a:stretch>
            <a:fillRect/>
          </a:stretch>
        </p:blipFill>
        <p:spPr>
          <a:xfrm>
            <a:off x="744071" y="2083435"/>
            <a:ext cx="8951258" cy="3815715"/>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29" name="Rectangle 28">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276F90-B1CE-A515-EF66-BB89719AA894}"/>
              </a:ext>
            </a:extLst>
          </p:cNvPr>
          <p:cNvSpPr txBox="1"/>
          <p:nvPr/>
        </p:nvSpPr>
        <p:spPr>
          <a:xfrm>
            <a:off x="10064375" y="2080938"/>
            <a:ext cx="279925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Source Sans Pro"/>
              </a:rPr>
              <a:t>AAPL: Apple</a:t>
            </a:r>
          </a:p>
          <a:p>
            <a:r>
              <a:rPr lang="en-US">
                <a:ea typeface="Source Sans Pro"/>
              </a:rPr>
              <a:t>AMZN: Amazon</a:t>
            </a:r>
          </a:p>
          <a:p>
            <a:r>
              <a:rPr lang="en-US">
                <a:ea typeface="Source Sans Pro"/>
              </a:rPr>
              <a:t>GOOGL: Google</a:t>
            </a:r>
          </a:p>
          <a:p>
            <a:r>
              <a:rPr lang="en-US">
                <a:ea typeface="Source Sans Pro"/>
              </a:rPr>
              <a:t>INTC: Intel</a:t>
            </a:r>
            <a:endParaRPr lang="en-US"/>
          </a:p>
          <a:p>
            <a:r>
              <a:rPr lang="en-US">
                <a:ea typeface="Source Sans Pro"/>
              </a:rPr>
              <a:t>KO: Coca-Cola </a:t>
            </a:r>
          </a:p>
          <a:p>
            <a:r>
              <a:rPr lang="en-US">
                <a:ea typeface="Source Sans Pro"/>
              </a:rPr>
              <a:t>MCD: McDonald's</a:t>
            </a:r>
          </a:p>
          <a:p>
            <a:r>
              <a:rPr lang="en-US">
                <a:ea typeface="Source Sans Pro"/>
              </a:rPr>
              <a:t>MSFT: Microsoft</a:t>
            </a:r>
          </a:p>
          <a:p>
            <a:r>
              <a:rPr lang="en-US">
                <a:ea typeface="Source Sans Pro"/>
              </a:rPr>
              <a:t>NFLX: Netflix</a:t>
            </a:r>
          </a:p>
          <a:p>
            <a:r>
              <a:rPr lang="en-US">
                <a:ea typeface="Source Sans Pro"/>
              </a:rPr>
              <a:t>NVDA: Nvidia</a:t>
            </a:r>
          </a:p>
          <a:p>
            <a:r>
              <a:rPr lang="en-US">
                <a:ea typeface="Source Sans Pro"/>
              </a:rPr>
              <a:t>PEP: Pepsi</a:t>
            </a:r>
          </a:p>
          <a:p>
            <a:r>
              <a:rPr lang="en-US">
                <a:ea typeface="Source Sans Pro"/>
              </a:rPr>
              <a:t>TSLA: Tesla</a:t>
            </a:r>
          </a:p>
          <a:p>
            <a:r>
              <a:rPr lang="en-US">
                <a:ea typeface="Source Sans Pro"/>
              </a:rPr>
              <a:t>WMT: Walmart</a:t>
            </a:r>
          </a:p>
          <a:p>
            <a:r>
              <a:rPr lang="en-US">
                <a:ea typeface="Source Sans Pro"/>
              </a:rPr>
              <a:t>XOM: Exxon</a:t>
            </a:r>
          </a:p>
          <a:p>
            <a:endParaRPr lang="en-US">
              <a:ea typeface="Source Sans Pro"/>
            </a:endParaRPr>
          </a:p>
        </p:txBody>
      </p:sp>
    </p:spTree>
    <p:extLst>
      <p:ext uri="{BB962C8B-B14F-4D97-AF65-F5344CB8AC3E}">
        <p14:creationId xmlns:p14="http://schemas.microsoft.com/office/powerpoint/2010/main" val="3036798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with blue and orange lines&#10;&#10;Description automatically generated">
            <a:extLst>
              <a:ext uri="{FF2B5EF4-FFF2-40B4-BE49-F238E27FC236}">
                <a16:creationId xmlns:a16="http://schemas.microsoft.com/office/drawing/2014/main" id="{40869EB5-24EE-76B4-BDCF-242846548D90}"/>
              </a:ext>
            </a:extLst>
          </p:cNvPr>
          <p:cNvPicPr>
            <a:picLocks noChangeAspect="1"/>
          </p:cNvPicPr>
          <p:nvPr/>
        </p:nvPicPr>
        <p:blipFill>
          <a:blip r:embed="rId2"/>
          <a:stretch>
            <a:fillRect/>
          </a:stretch>
        </p:blipFill>
        <p:spPr>
          <a:xfrm>
            <a:off x="1219867" y="-12707"/>
            <a:ext cx="9451257" cy="3104508"/>
          </a:xfrm>
          <a:prstGeom prst="rect">
            <a:avLst/>
          </a:prstGeom>
        </p:spPr>
      </p:pic>
      <p:pic>
        <p:nvPicPr>
          <p:cNvPr id="5" name="Picture 4" descr="A graph with blue lines and red dots&#10;&#10;Description automatically generated">
            <a:extLst>
              <a:ext uri="{FF2B5EF4-FFF2-40B4-BE49-F238E27FC236}">
                <a16:creationId xmlns:a16="http://schemas.microsoft.com/office/drawing/2014/main" id="{06975A97-3CA1-EE4E-A3B6-6F146FB0D5CA}"/>
              </a:ext>
            </a:extLst>
          </p:cNvPr>
          <p:cNvPicPr>
            <a:picLocks noChangeAspect="1"/>
          </p:cNvPicPr>
          <p:nvPr/>
        </p:nvPicPr>
        <p:blipFill>
          <a:blip r:embed="rId3"/>
          <a:stretch>
            <a:fillRect/>
          </a:stretch>
        </p:blipFill>
        <p:spPr>
          <a:xfrm>
            <a:off x="130781" y="3432428"/>
            <a:ext cx="7718321" cy="3242199"/>
          </a:xfrm>
          <a:prstGeom prst="rect">
            <a:avLst/>
          </a:prstGeom>
        </p:spPr>
      </p:pic>
      <p:sp>
        <p:nvSpPr>
          <p:cNvPr id="7" name="TextBox 6">
            <a:extLst>
              <a:ext uri="{FF2B5EF4-FFF2-40B4-BE49-F238E27FC236}">
                <a16:creationId xmlns:a16="http://schemas.microsoft.com/office/drawing/2014/main" id="{B2879941-DC92-DE05-6C79-9323A6C04CB1}"/>
              </a:ext>
            </a:extLst>
          </p:cNvPr>
          <p:cNvSpPr txBox="1"/>
          <p:nvPr/>
        </p:nvSpPr>
        <p:spPr>
          <a:xfrm>
            <a:off x="8396749" y="5843630"/>
            <a:ext cx="3664470" cy="830997"/>
          </a:xfrm>
          <a:prstGeom prst="rect">
            <a:avLst/>
          </a:prstGeom>
          <a:noFill/>
        </p:spPr>
        <p:txBody>
          <a:bodyPr wrap="square">
            <a:spAutoFit/>
          </a:bodyPr>
          <a:lstStyle/>
          <a:p>
            <a:r>
              <a:rPr lang="en-US" sz="1200">
                <a:solidFill>
                  <a:schemeClr val="tx1">
                    <a:lumMod val="75000"/>
                  </a:schemeClr>
                </a:solidFill>
              </a:rPr>
              <a:t>https://www.moomoo.com/news/post/45207411/amd-earnings-show-power-of-nvidia-software-adp-data-defies?level=2&amp;data_ticket=a1f55cb7ca194eb87fb62f96c938d1d6</a:t>
            </a:r>
          </a:p>
        </p:txBody>
      </p:sp>
    </p:spTree>
    <p:extLst>
      <p:ext uri="{BB962C8B-B14F-4D97-AF65-F5344CB8AC3E}">
        <p14:creationId xmlns:p14="http://schemas.microsoft.com/office/powerpoint/2010/main" val="3252703503"/>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8342C81-6EB4-4AB3-B306-17BAE51E78ED}">
  <we:reference id="c22bf5f7-55ef-4467-ac55-88a268666587" version="1.0.0.3" store="EXCatalog" storeType="EXCatalog"/>
  <we:alternateReferences>
    <we:reference id="WA200006038" version="1.0.0.3" store="en-US" storeType="OMEX"/>
  </we:alternateReferences>
  <we:properties>
    <we:property name="pptx_export_from_biorender" value="fals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3DFloatVTI</vt:lpstr>
      <vt:lpstr> STOCK LENS            ~Unveiling Corporate Dynamics</vt:lpstr>
      <vt:lpstr>Introduction</vt:lpstr>
      <vt:lpstr>Goals</vt:lpstr>
      <vt:lpstr>Data Sources</vt:lpstr>
      <vt:lpstr>Data management</vt:lpstr>
      <vt:lpstr>Data processing</vt:lpstr>
      <vt:lpstr>Insights</vt:lpstr>
      <vt:lpstr>Correlation Insights</vt:lpstr>
      <vt:lpstr>PowerPoint Presentation</vt:lpstr>
      <vt:lpstr>Predicting Prices with Sentiment</vt:lpstr>
      <vt:lpstr>PowerPoint Presentation</vt:lpstr>
      <vt:lpstr>PowerPoint Presentation</vt:lpstr>
      <vt:lpstr>Clustering Companies by Keywords</vt:lpstr>
      <vt:lpstr>Clustering Companies by Keywords</vt:lpstr>
      <vt:lpstr>Clustering Companies by Keywords</vt:lpstr>
      <vt:lpstr>Classifying Company Performance</vt:lpstr>
      <vt:lpstr>Classifying Company Performance</vt:lpstr>
      <vt:lpstr>Classifying company performance</vt:lpstr>
      <vt:lpstr>Discussion</vt:lpstr>
      <vt:lpstr>Complications In Our Analysis</vt:lpstr>
      <vt:lpstr>Discussion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Vijay Kumar Poloju</dc:creator>
  <cp:revision>1</cp:revision>
  <dcterms:created xsi:type="dcterms:W3CDTF">2024-09-25T00:09:03Z</dcterms:created>
  <dcterms:modified xsi:type="dcterms:W3CDTF">2024-12-15T19:52:00Z</dcterms:modified>
</cp:coreProperties>
</file>